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44A01-2800-4135-A54A-29759BF2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F0534-6815-4824-975D-1D83AFFE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07370-A37B-499E-BFF5-7A5AEBC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B827C-BE73-4FEA-B336-9481C3C6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5F5C4-6C30-4EF9-B16A-D84503A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9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CBE1-EBEE-42CE-8AD8-3F3F3610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8E6095-5AF9-4D62-8BA2-8012B225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C72E9-F13A-4D61-9F0F-B2ADEC7A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320A4-3B1D-4DDF-80C5-78467FA5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8E703-75B1-415A-B2B5-469FA6B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375101-2256-4248-B3F3-9552BFFB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9ABDB-25E7-435B-8F87-06998BEB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B5A4B-D451-49FB-B202-17E660F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8A5E8-5A80-4D5B-A579-9B798C94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CA879-5285-4A85-8C26-569A6F7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29009-5710-4874-BB0F-E6CE8C8C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A9C8E-B6A1-4E77-AFDC-129DD1A9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1201-6CC6-4D3A-8318-B5209BC5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23B37-8197-4A6F-8055-1F9AA2B6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74876-F7D7-4178-B362-4C6112A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191C9-5159-4776-84E6-4E3C6108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C2EF2-A322-4041-85A5-809946A9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3117C-C217-4DE6-83A4-DE8B6823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A9D91-A1B1-4F16-BE12-7B9F92B2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C1E7C-AECC-4B73-8A38-34C2DF30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8337E-447C-4A42-8569-6F473C96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2EED1-8ECD-414D-AA1F-EE5CB2CD7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9F9DC-9FC7-4544-8AB8-48118CE5A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94E6-22E6-456D-B933-868AB9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85D81-E27B-4808-A569-36516B72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DE7B5-8356-4FC4-98F4-8327ABEE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3E9D7-0A89-4E14-B9C3-BD348814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5E0B6-3361-4EDB-BB49-F0CDE5D5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BD703-A140-4734-9C6E-643CC7BB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8FCB5-D38C-4335-B918-E2F8D7B5D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ABEC0-44A8-45AA-A48A-EB341398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08B20-42FA-416A-AD5A-DD0EB7A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BB7E6-99AF-4A41-B9E9-99EA6D45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485C0-003D-4CDE-9C8A-811042D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2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7F8DB-417E-4E69-9030-F43C2961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8F8A0-32CD-4ED4-B13C-A3FB497A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9D387-A7D7-499A-88AF-99273E2D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E45EAE-DD1F-427F-9E8C-4A3C398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005E88-16CF-413A-A8AE-220AA6B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FC3F8-3152-4C86-A060-A3C0475B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61245-734A-40A5-8799-04E10ED6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59A90-BF54-4FFD-A302-39330014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81345-695E-4904-85BE-92BEC26B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787C4-5725-4D6F-B347-2B3AA878E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009F7-0B40-4C50-A53D-50D0BC5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E8FB8-2AA6-4D72-A5C6-8CDF2C8A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92163-F300-4441-9F71-F1111288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7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C7F9-8C80-478C-9F01-8E4864A7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4896A-04E1-4F73-9CB9-22E2D557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35C93-E694-458E-B0DE-D0D66392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22493-101E-4793-9C63-D2FF63C0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1D7D3-EB5E-417D-B3A3-B10B412E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7F674-1CA0-4961-AF21-73EA4CE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500EF4-5AE2-4E87-91D9-1FE5C9B7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F3DE1-BF73-4D1E-B7CB-32B0C4021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801E-3AD7-49A0-BC32-835227CC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48B-9F61-484B-BC78-FC40494CF8A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F8A05-F63B-4181-95AD-55A1D3C5E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0A321-CDAE-498E-ABAB-4BB34BCE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5C77-66C4-498B-BB37-04749D2C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B01D-69B2-4852-B49C-5EDCA8E0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链表反转</a:t>
            </a:r>
          </a:p>
        </p:txBody>
      </p:sp>
    </p:spTree>
    <p:extLst>
      <p:ext uri="{BB962C8B-B14F-4D97-AF65-F5344CB8AC3E}">
        <p14:creationId xmlns:p14="http://schemas.microsoft.com/office/powerpoint/2010/main" val="11504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DBCDBB-D2A4-47BF-80E9-54757A0C5010}"/>
              </a:ext>
            </a:extLst>
          </p:cNvPr>
          <p:cNvSpPr/>
          <p:nvPr/>
        </p:nvSpPr>
        <p:spPr>
          <a:xfrm>
            <a:off x="5838826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04A123-FB29-458B-B7BB-44F2AF6928F9}"/>
              </a:ext>
            </a:extLst>
          </p:cNvPr>
          <p:cNvSpPr/>
          <p:nvPr/>
        </p:nvSpPr>
        <p:spPr>
          <a:xfrm>
            <a:off x="6892291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BDC0C9-C3F2-47EB-9865-58F78B9DB691}"/>
              </a:ext>
            </a:extLst>
          </p:cNvPr>
          <p:cNvSpPr/>
          <p:nvPr/>
        </p:nvSpPr>
        <p:spPr>
          <a:xfrm>
            <a:off x="7945756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2FC7E1-481F-4E60-A8A6-0A66BFC410BF}"/>
              </a:ext>
            </a:extLst>
          </p:cNvPr>
          <p:cNvSpPr/>
          <p:nvPr/>
        </p:nvSpPr>
        <p:spPr>
          <a:xfrm>
            <a:off x="8999221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9AF4A-9B02-4997-B7F2-B3555C91CFBC}"/>
              </a:ext>
            </a:extLst>
          </p:cNvPr>
          <p:cNvSpPr/>
          <p:nvPr/>
        </p:nvSpPr>
        <p:spPr>
          <a:xfrm>
            <a:off x="10052686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BF5DC-1B4A-4126-A569-989DD854169F}"/>
              </a:ext>
            </a:extLst>
          </p:cNvPr>
          <p:cNvSpPr/>
          <p:nvPr/>
        </p:nvSpPr>
        <p:spPr>
          <a:xfrm>
            <a:off x="11106150" y="35456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55EC78-D294-40E3-B88C-1CA3FF2DA75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91276" y="616506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6E88DB-7F1B-4713-A85D-CECB4CCFFB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44741" y="616506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41A620-BFC3-4307-88DA-93D283F0DBB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98206" y="616506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D726C8-4580-4F8C-B3F4-6DEA5D2D30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551671" y="616506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CCC59D-AE98-48D0-B474-CBAEAF4740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0605136" y="616506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ACC83D9-81E5-4FC3-8EAB-190DC3295982}"/>
              </a:ext>
            </a:extLst>
          </p:cNvPr>
          <p:cNvSpPr/>
          <p:nvPr/>
        </p:nvSpPr>
        <p:spPr>
          <a:xfrm>
            <a:off x="4067175" y="434458"/>
            <a:ext cx="1152525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627AB-BA17-4D6D-9540-BCF54C0F0B8F}"/>
              </a:ext>
            </a:extLst>
          </p:cNvPr>
          <p:cNvSpPr txBox="1"/>
          <p:nvPr/>
        </p:nvSpPr>
        <p:spPr>
          <a:xfrm>
            <a:off x="311467" y="449043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cur=</a:t>
            </a:r>
            <a:r>
              <a:rPr lang="en-US" altLang="zh-CN" dirty="0" err="1"/>
              <a:t>head.next</a:t>
            </a:r>
            <a:endParaRPr lang="en-US" altLang="zh-CN" dirty="0"/>
          </a:p>
          <a:p>
            <a:r>
              <a:rPr lang="en-US" altLang="zh-CN" dirty="0"/>
              <a:t>next=null</a:t>
            </a:r>
          </a:p>
          <a:p>
            <a:r>
              <a:rPr lang="en-US" altLang="zh-CN" dirty="0"/>
              <a:t>new </a:t>
            </a:r>
            <a:r>
              <a:rPr lang="en-US" altLang="zh-CN" dirty="0" err="1"/>
              <a:t>reverseHead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5A5BCB-9808-46E6-8F7C-97EAD194FB9D}"/>
              </a:ext>
            </a:extLst>
          </p:cNvPr>
          <p:cNvSpPr/>
          <p:nvPr/>
        </p:nvSpPr>
        <p:spPr>
          <a:xfrm>
            <a:off x="3771901" y="1482208"/>
            <a:ext cx="1447799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reverseHead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729873-23F4-42F4-9239-48EB920B0007}"/>
              </a:ext>
            </a:extLst>
          </p:cNvPr>
          <p:cNvSpPr/>
          <p:nvPr/>
        </p:nvSpPr>
        <p:spPr>
          <a:xfrm>
            <a:off x="5696903" y="3339580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A2E00-850D-417C-B3E3-EB4F65AE9783}"/>
              </a:ext>
            </a:extLst>
          </p:cNvPr>
          <p:cNvSpPr/>
          <p:nvPr/>
        </p:nvSpPr>
        <p:spPr>
          <a:xfrm>
            <a:off x="6892291" y="26013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137D7D-3FDD-4205-858B-D95681CDD2D6}"/>
              </a:ext>
            </a:extLst>
          </p:cNvPr>
          <p:cNvSpPr/>
          <p:nvPr/>
        </p:nvSpPr>
        <p:spPr>
          <a:xfrm>
            <a:off x="7945756" y="26013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FDEFC0-6D6E-448D-8F97-4EB135E3E8B3}"/>
              </a:ext>
            </a:extLst>
          </p:cNvPr>
          <p:cNvSpPr/>
          <p:nvPr/>
        </p:nvSpPr>
        <p:spPr>
          <a:xfrm>
            <a:off x="8999221" y="26013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808F36-6693-44C8-8885-DC5C0D0940B6}"/>
              </a:ext>
            </a:extLst>
          </p:cNvPr>
          <p:cNvSpPr/>
          <p:nvPr/>
        </p:nvSpPr>
        <p:spPr>
          <a:xfrm>
            <a:off x="10052686" y="26013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9AAFC2-DAE9-4B9D-B52E-66AE96B34075}"/>
              </a:ext>
            </a:extLst>
          </p:cNvPr>
          <p:cNvSpPr/>
          <p:nvPr/>
        </p:nvSpPr>
        <p:spPr>
          <a:xfrm>
            <a:off x="11106150" y="26013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104C1-6161-49A2-B2AA-9DED682FBC1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444741" y="286333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6FB74D-73E4-42D0-A1FA-0F8DF71EB54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498206" y="286333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CE34FF-D248-4B68-95CB-5424B4C3A72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9551671" y="286333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6E17DF-0FFF-4B28-A834-486BA3FAC18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10605136" y="2863333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EA54B6-E146-4B60-AEAF-D2654032C931}"/>
              </a:ext>
            </a:extLst>
          </p:cNvPr>
          <p:cNvSpPr/>
          <p:nvPr/>
        </p:nvSpPr>
        <p:spPr>
          <a:xfrm>
            <a:off x="4067175" y="2681285"/>
            <a:ext cx="1152525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15D20E-2259-4885-8601-CC5CE0EF12FC}"/>
              </a:ext>
            </a:extLst>
          </p:cNvPr>
          <p:cNvSpPr/>
          <p:nvPr/>
        </p:nvSpPr>
        <p:spPr>
          <a:xfrm>
            <a:off x="3771900" y="3793565"/>
            <a:ext cx="1447799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reverseHead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E84F6-BD26-4039-BA1D-37D3A7131885}"/>
              </a:ext>
            </a:extLst>
          </p:cNvPr>
          <p:cNvSpPr txBox="1"/>
          <p:nvPr/>
        </p:nvSpPr>
        <p:spPr>
          <a:xfrm>
            <a:off x="5829301" y="-70009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8B85357-C3AD-49BC-B074-AF9CEE3E1B9C}"/>
              </a:ext>
            </a:extLst>
          </p:cNvPr>
          <p:cNvSpPr txBox="1"/>
          <p:nvPr/>
        </p:nvSpPr>
        <p:spPr>
          <a:xfrm>
            <a:off x="6844666" y="2154793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6B1059-CF7A-4BEB-8046-B37CAA1CD82B}"/>
              </a:ext>
            </a:extLst>
          </p:cNvPr>
          <p:cNvSpPr/>
          <p:nvPr/>
        </p:nvSpPr>
        <p:spPr>
          <a:xfrm>
            <a:off x="7010401" y="606265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215E7A-FA9F-4807-817D-4DC8E4644EF2}"/>
              </a:ext>
            </a:extLst>
          </p:cNvPr>
          <p:cNvSpPr/>
          <p:nvPr/>
        </p:nvSpPr>
        <p:spPr>
          <a:xfrm>
            <a:off x="6071236" y="606265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88ED8C-D269-4D68-980B-EDC3232CDF9E}"/>
              </a:ext>
            </a:extLst>
          </p:cNvPr>
          <p:cNvSpPr/>
          <p:nvPr/>
        </p:nvSpPr>
        <p:spPr>
          <a:xfrm>
            <a:off x="7945756" y="5030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B8054B0-265B-43DC-A052-16D16FC04436}"/>
              </a:ext>
            </a:extLst>
          </p:cNvPr>
          <p:cNvSpPr/>
          <p:nvPr/>
        </p:nvSpPr>
        <p:spPr>
          <a:xfrm>
            <a:off x="8999221" y="5030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02A340-EC24-46AA-BCC6-318258109043}"/>
              </a:ext>
            </a:extLst>
          </p:cNvPr>
          <p:cNvSpPr/>
          <p:nvPr/>
        </p:nvSpPr>
        <p:spPr>
          <a:xfrm>
            <a:off x="10052686" y="5030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69C26C-F6F3-42E9-9B2A-28A5C929D409}"/>
              </a:ext>
            </a:extLst>
          </p:cNvPr>
          <p:cNvSpPr/>
          <p:nvPr/>
        </p:nvSpPr>
        <p:spPr>
          <a:xfrm>
            <a:off x="11106150" y="5030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F6B0B30-7A6B-405C-B482-847CD423C63E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6623686" y="6324593"/>
            <a:ext cx="386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B449D72-8F7E-4892-900C-F5F92C3E240D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8498206" y="5292205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CF2B95D-8F64-46F7-9CA8-9213FE086711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9551671" y="5292205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FE92-15AC-44AA-8511-655649EA0DCE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0605136" y="5292205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4C020AE1-1B98-493F-8A22-534CDA2C231C}"/>
              </a:ext>
            </a:extLst>
          </p:cNvPr>
          <p:cNvSpPr/>
          <p:nvPr/>
        </p:nvSpPr>
        <p:spPr>
          <a:xfrm>
            <a:off x="4067175" y="5110157"/>
            <a:ext cx="1152525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89E70A9-F5ED-4FDB-AB79-F62C844BF84D}"/>
              </a:ext>
            </a:extLst>
          </p:cNvPr>
          <p:cNvSpPr/>
          <p:nvPr/>
        </p:nvSpPr>
        <p:spPr>
          <a:xfrm>
            <a:off x="3771900" y="6222437"/>
            <a:ext cx="1447799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reverseHead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DABF79E-F5C6-462D-A0A7-450A84082F1A}"/>
              </a:ext>
            </a:extLst>
          </p:cNvPr>
          <p:cNvSpPr txBox="1"/>
          <p:nvPr/>
        </p:nvSpPr>
        <p:spPr>
          <a:xfrm>
            <a:off x="7898131" y="4529966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855313-C7AA-4334-AE5F-FFC9BBD51FFC}"/>
              </a:ext>
            </a:extLst>
          </p:cNvPr>
          <p:cNvSpPr txBox="1"/>
          <p:nvPr/>
        </p:nvSpPr>
        <p:spPr>
          <a:xfrm>
            <a:off x="6882766" y="4529966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3F1605E-2FEE-4F67-B32D-2476C487FEF3}"/>
              </a:ext>
            </a:extLst>
          </p:cNvPr>
          <p:cNvCxnSpPr>
            <a:cxnSpLocks/>
            <a:stCxn id="19" idx="2"/>
            <a:endCxn id="31" idx="3"/>
          </p:cNvCxnSpPr>
          <p:nvPr/>
        </p:nvCxnSpPr>
        <p:spPr>
          <a:xfrm flipH="1">
            <a:off x="5219699" y="3863455"/>
            <a:ext cx="753429" cy="11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5B99459-2E88-4C83-8AE3-B88E09073B9C}"/>
              </a:ext>
            </a:extLst>
          </p:cNvPr>
          <p:cNvCxnSpPr>
            <a:cxnSpLocks/>
            <a:stCxn id="56" idx="3"/>
            <a:endCxn id="45" idx="1"/>
          </p:cNvCxnSpPr>
          <p:nvPr/>
        </p:nvCxnSpPr>
        <p:spPr>
          <a:xfrm flipV="1">
            <a:off x="5219699" y="6324593"/>
            <a:ext cx="851537" cy="7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542346DF-C033-4CBA-815A-23E77B01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8" y="1772734"/>
            <a:ext cx="3068723" cy="1608028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583D3594-4210-4502-B210-EC0F92606F23}"/>
              </a:ext>
            </a:extLst>
          </p:cNvPr>
          <p:cNvSpPr txBox="1"/>
          <p:nvPr/>
        </p:nvSpPr>
        <p:spPr>
          <a:xfrm>
            <a:off x="6844666" y="-3339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5DE081C-A45F-4C97-B484-E38A787ADA66}"/>
              </a:ext>
            </a:extLst>
          </p:cNvPr>
          <p:cNvSpPr/>
          <p:nvPr/>
        </p:nvSpPr>
        <p:spPr>
          <a:xfrm>
            <a:off x="8947789" y="360151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6E443E6-C1AA-48E2-9AC1-4BDCBF372837}"/>
              </a:ext>
            </a:extLst>
          </p:cNvPr>
          <p:cNvSpPr/>
          <p:nvPr/>
        </p:nvSpPr>
        <p:spPr>
          <a:xfrm>
            <a:off x="6497957" y="3802368"/>
            <a:ext cx="1447799" cy="3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reverseHead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7B1B376-49C8-4407-B3D7-EC2BC54EC263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9224014" y="4125392"/>
            <a:ext cx="0" cy="27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C87DF46-5D9B-4DB2-A5D9-A6C3287B87F9}"/>
              </a:ext>
            </a:extLst>
          </p:cNvPr>
          <p:cNvCxnSpPr>
            <a:stCxn id="84" idx="3"/>
            <a:endCxn id="83" idx="0"/>
          </p:cNvCxnSpPr>
          <p:nvPr/>
        </p:nvCxnSpPr>
        <p:spPr>
          <a:xfrm flipV="1">
            <a:off x="7945756" y="3601517"/>
            <a:ext cx="1278258" cy="38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6EF71B-1AB7-4FF9-AF21-AA0E481635F8}"/>
              </a:ext>
            </a:extLst>
          </p:cNvPr>
          <p:cNvSpPr/>
          <p:nvPr/>
        </p:nvSpPr>
        <p:spPr>
          <a:xfrm>
            <a:off x="5543550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C6FB02-1227-49DB-870D-B426540448D4}"/>
              </a:ext>
            </a:extLst>
          </p:cNvPr>
          <p:cNvSpPr/>
          <p:nvPr/>
        </p:nvSpPr>
        <p:spPr>
          <a:xfrm>
            <a:off x="6597015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3C8396-0211-490F-ACD7-FA8B1182D910}"/>
              </a:ext>
            </a:extLst>
          </p:cNvPr>
          <p:cNvSpPr/>
          <p:nvPr/>
        </p:nvSpPr>
        <p:spPr>
          <a:xfrm>
            <a:off x="7650480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B4347-706B-4BB6-B34A-14AD7613CD06}"/>
              </a:ext>
            </a:extLst>
          </p:cNvPr>
          <p:cNvSpPr/>
          <p:nvPr/>
        </p:nvSpPr>
        <p:spPr>
          <a:xfrm>
            <a:off x="8703945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22A7FF-D4EF-4180-85E4-53AA4B6B44B9}"/>
              </a:ext>
            </a:extLst>
          </p:cNvPr>
          <p:cNvSpPr/>
          <p:nvPr/>
        </p:nvSpPr>
        <p:spPr>
          <a:xfrm>
            <a:off x="9757410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ED857-A498-4252-A41C-465EB1FE45BC}"/>
              </a:ext>
            </a:extLst>
          </p:cNvPr>
          <p:cNvSpPr/>
          <p:nvPr/>
        </p:nvSpPr>
        <p:spPr>
          <a:xfrm>
            <a:off x="10810874" y="89749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1113B4-A513-467A-B112-068A073DD82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96000" y="115943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B4D8E5-ADF6-4971-99B1-5B177A9F924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49465" y="115943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2C3C24-4762-4B8E-8B4E-61713329F5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202930" y="115943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226094-2AD0-420E-90FF-05EED335518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256395" y="115943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296D93-2DD2-42FF-A7EA-78664494779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0309860" y="1159431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72434AC-4821-4A04-B521-1FDDEB72ED24}"/>
              </a:ext>
            </a:extLst>
          </p:cNvPr>
          <p:cNvSpPr txBox="1"/>
          <p:nvPr/>
        </p:nvSpPr>
        <p:spPr>
          <a:xfrm>
            <a:off x="1981200" y="2402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pre=null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1EB123-F13E-4D2D-95D1-4DED72D2951A}"/>
              </a:ext>
            </a:extLst>
          </p:cNvPr>
          <p:cNvSpPr txBox="1"/>
          <p:nvPr/>
        </p:nvSpPr>
        <p:spPr>
          <a:xfrm>
            <a:off x="1981200" y="76414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cur=head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DA6F8E-C691-4A0D-B90E-CFFA7941ABD4}"/>
              </a:ext>
            </a:extLst>
          </p:cNvPr>
          <p:cNvSpPr txBox="1"/>
          <p:nvPr/>
        </p:nvSpPr>
        <p:spPr>
          <a:xfrm>
            <a:off x="1981200" y="128801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temp=null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6768C3-968A-41BD-A779-785079C67FAC}"/>
              </a:ext>
            </a:extLst>
          </p:cNvPr>
          <p:cNvSpPr txBox="1"/>
          <p:nvPr/>
        </p:nvSpPr>
        <p:spPr>
          <a:xfrm>
            <a:off x="5543550" y="450891"/>
            <a:ext cx="5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34711-2EEA-4CE7-9322-F4779DBFCB17}"/>
              </a:ext>
            </a:extLst>
          </p:cNvPr>
          <p:cNvSpPr txBox="1"/>
          <p:nvPr/>
        </p:nvSpPr>
        <p:spPr>
          <a:xfrm>
            <a:off x="3962400" y="431841"/>
            <a:ext cx="54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BCD819-5185-4705-9804-D570F8E7816C}"/>
              </a:ext>
            </a:extLst>
          </p:cNvPr>
          <p:cNvSpPr txBox="1"/>
          <p:nvPr/>
        </p:nvSpPr>
        <p:spPr>
          <a:xfrm>
            <a:off x="3962400" y="918686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178BDA-E72A-4851-9AA5-B0D182E83B04}"/>
              </a:ext>
            </a:extLst>
          </p:cNvPr>
          <p:cNvSpPr/>
          <p:nvPr/>
        </p:nvSpPr>
        <p:spPr>
          <a:xfrm>
            <a:off x="5543550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9738AE-D51D-453E-B26A-2AD81248CB0D}"/>
              </a:ext>
            </a:extLst>
          </p:cNvPr>
          <p:cNvSpPr/>
          <p:nvPr/>
        </p:nvSpPr>
        <p:spPr>
          <a:xfrm>
            <a:off x="6597015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1FCE6D-CAA6-4DBD-A8C2-BA91BFD2C39F}"/>
              </a:ext>
            </a:extLst>
          </p:cNvPr>
          <p:cNvSpPr/>
          <p:nvPr/>
        </p:nvSpPr>
        <p:spPr>
          <a:xfrm>
            <a:off x="7650480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C5CD00-D2E5-4A91-B984-C87F4A08FC3C}"/>
              </a:ext>
            </a:extLst>
          </p:cNvPr>
          <p:cNvSpPr/>
          <p:nvPr/>
        </p:nvSpPr>
        <p:spPr>
          <a:xfrm>
            <a:off x="8703945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D488BF-4A33-4081-8702-AB98EF37D5B7}"/>
              </a:ext>
            </a:extLst>
          </p:cNvPr>
          <p:cNvSpPr/>
          <p:nvPr/>
        </p:nvSpPr>
        <p:spPr>
          <a:xfrm>
            <a:off x="9757410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16F000-5FBB-40DE-9CA3-8E1B7BB85285}"/>
              </a:ext>
            </a:extLst>
          </p:cNvPr>
          <p:cNvSpPr/>
          <p:nvPr/>
        </p:nvSpPr>
        <p:spPr>
          <a:xfrm>
            <a:off x="10810874" y="233362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480909-137A-47D0-A599-AB729C73B64D}"/>
              </a:ext>
            </a:extLst>
          </p:cNvPr>
          <p:cNvCxnSpPr>
            <a:cxnSpLocks/>
            <a:stCxn id="33" idx="1"/>
            <a:endCxn id="45" idx="3"/>
          </p:cNvCxnSpPr>
          <p:nvPr/>
        </p:nvCxnSpPr>
        <p:spPr>
          <a:xfrm flipH="1" flipV="1">
            <a:off x="5021580" y="2595562"/>
            <a:ext cx="521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EFACDC-6506-432B-8322-67E89FDD95C7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149465" y="259556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3ADDD3F-1188-463B-8496-37959E79A5E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8202930" y="259556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FAF1355-36EC-4377-BDF3-076EA1B4BFD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9256395" y="259556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84B1AC6-6940-44E5-8190-2559DDAE3B8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10309860" y="2595563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D179791-D65F-428D-B781-8E4A4C148BD6}"/>
              </a:ext>
            </a:extLst>
          </p:cNvPr>
          <p:cNvSpPr txBox="1"/>
          <p:nvPr/>
        </p:nvSpPr>
        <p:spPr>
          <a:xfrm>
            <a:off x="6511290" y="1882021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7A457C-1F32-4F83-BE6C-715C95B1C300}"/>
              </a:ext>
            </a:extLst>
          </p:cNvPr>
          <p:cNvSpPr txBox="1"/>
          <p:nvPr/>
        </p:nvSpPr>
        <p:spPr>
          <a:xfrm>
            <a:off x="4478655" y="2410896"/>
            <a:ext cx="54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11D34F-DD8E-41BC-AD70-C79B93E430F7}"/>
              </a:ext>
            </a:extLst>
          </p:cNvPr>
          <p:cNvSpPr txBox="1"/>
          <p:nvPr/>
        </p:nvSpPr>
        <p:spPr>
          <a:xfrm>
            <a:off x="5543550" y="1892619"/>
            <a:ext cx="5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3D9A7D-56F2-4148-ABDB-25BECE61543F}"/>
              </a:ext>
            </a:extLst>
          </p:cNvPr>
          <p:cNvSpPr/>
          <p:nvPr/>
        </p:nvSpPr>
        <p:spPr>
          <a:xfrm>
            <a:off x="5543550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A4CBB8-0C5F-4EE8-9222-CE63702D0502}"/>
              </a:ext>
            </a:extLst>
          </p:cNvPr>
          <p:cNvSpPr/>
          <p:nvPr/>
        </p:nvSpPr>
        <p:spPr>
          <a:xfrm>
            <a:off x="6597015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9B2C5D-DA89-407B-8E65-AB920C4372D4}"/>
              </a:ext>
            </a:extLst>
          </p:cNvPr>
          <p:cNvSpPr/>
          <p:nvPr/>
        </p:nvSpPr>
        <p:spPr>
          <a:xfrm>
            <a:off x="7650480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CF0FB99-F155-4C4C-B216-39DEB7AA22E8}"/>
              </a:ext>
            </a:extLst>
          </p:cNvPr>
          <p:cNvSpPr/>
          <p:nvPr/>
        </p:nvSpPr>
        <p:spPr>
          <a:xfrm>
            <a:off x="8703945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0906DD-1A22-429C-8DC5-56C295987D14}"/>
              </a:ext>
            </a:extLst>
          </p:cNvPr>
          <p:cNvSpPr/>
          <p:nvPr/>
        </p:nvSpPr>
        <p:spPr>
          <a:xfrm>
            <a:off x="9757410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713592A-682B-427B-902F-8FB57782EAD8}"/>
              </a:ext>
            </a:extLst>
          </p:cNvPr>
          <p:cNvSpPr/>
          <p:nvPr/>
        </p:nvSpPr>
        <p:spPr>
          <a:xfrm>
            <a:off x="10810874" y="384113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63C9AE-A004-4E5A-B185-EA3B68A061B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5021580" y="4103071"/>
            <a:ext cx="52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82F40D5-C1C5-4695-90F7-C24BBD89FDF0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7149465" y="410307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3C161A9-0636-44BF-9D04-7165986FB237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8202930" y="410307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2C258D-7167-464D-86BF-C979AB73CB35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9256395" y="410307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71D183-3868-4878-A6AE-A97BD82EBE08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10309860" y="4103071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7B982B3-6566-478F-B236-6C0C2FF5CBF9}"/>
              </a:ext>
            </a:extLst>
          </p:cNvPr>
          <p:cNvSpPr txBox="1"/>
          <p:nvPr/>
        </p:nvSpPr>
        <p:spPr>
          <a:xfrm>
            <a:off x="6511290" y="3465431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F5C9FB2-93B0-47F4-8F3F-F497207AFD00}"/>
              </a:ext>
            </a:extLst>
          </p:cNvPr>
          <p:cNvSpPr txBox="1"/>
          <p:nvPr/>
        </p:nvSpPr>
        <p:spPr>
          <a:xfrm>
            <a:off x="5543550" y="3394530"/>
            <a:ext cx="54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A8E176A-B797-429F-98FA-58E9B93658FF}"/>
              </a:ext>
            </a:extLst>
          </p:cNvPr>
          <p:cNvSpPr txBox="1"/>
          <p:nvPr/>
        </p:nvSpPr>
        <p:spPr>
          <a:xfrm>
            <a:off x="6597015" y="3142176"/>
            <a:ext cx="5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FE25B7E-AB24-4ED1-BF0D-2BBC7C28CBDF}"/>
              </a:ext>
            </a:extLst>
          </p:cNvPr>
          <p:cNvSpPr/>
          <p:nvPr/>
        </p:nvSpPr>
        <p:spPr>
          <a:xfrm>
            <a:off x="5543550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A4E5FA-36D5-456F-94EC-EDB8D5F7730E}"/>
              </a:ext>
            </a:extLst>
          </p:cNvPr>
          <p:cNvSpPr/>
          <p:nvPr/>
        </p:nvSpPr>
        <p:spPr>
          <a:xfrm>
            <a:off x="6597015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460CE4-B106-4B7A-868C-6C6D194D1D2A}"/>
              </a:ext>
            </a:extLst>
          </p:cNvPr>
          <p:cNvSpPr/>
          <p:nvPr/>
        </p:nvSpPr>
        <p:spPr>
          <a:xfrm>
            <a:off x="7650480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F6FD82F-C6CE-49F0-A011-EE96485FF713}"/>
              </a:ext>
            </a:extLst>
          </p:cNvPr>
          <p:cNvSpPr/>
          <p:nvPr/>
        </p:nvSpPr>
        <p:spPr>
          <a:xfrm>
            <a:off x="8703945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7A0E9EC-6E0A-492D-B4D7-6B7423A67899}"/>
              </a:ext>
            </a:extLst>
          </p:cNvPr>
          <p:cNvSpPr/>
          <p:nvPr/>
        </p:nvSpPr>
        <p:spPr>
          <a:xfrm>
            <a:off x="9757410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34239E-AA3B-421B-8444-D8644CDF5914}"/>
              </a:ext>
            </a:extLst>
          </p:cNvPr>
          <p:cNvSpPr/>
          <p:nvPr/>
        </p:nvSpPr>
        <p:spPr>
          <a:xfrm>
            <a:off x="10810874" y="533667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66FC66C-9405-4FA9-933E-9D4F2882FD16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021580" y="5598617"/>
            <a:ext cx="52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BFE6A9A-0D50-405C-947D-C83FD6E525E4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6096000" y="5598617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30A9878-1D58-4FBD-B0FA-74DC9D4EA137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8202930" y="5598617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66E6CBE-A524-4B78-A465-0A25CE5E0B9E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9256395" y="5598617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B3CF126-3CA2-43AF-B23C-A4E50B10B060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10309860" y="5598617"/>
            <a:ext cx="50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D41420D-AF88-4315-A6FC-17F8DD60C344}"/>
              </a:ext>
            </a:extLst>
          </p:cNvPr>
          <p:cNvSpPr txBox="1"/>
          <p:nvPr/>
        </p:nvSpPr>
        <p:spPr>
          <a:xfrm>
            <a:off x="7564755" y="4920848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61EF8E0-2789-49EC-BC1C-34BB73338AF6}"/>
              </a:ext>
            </a:extLst>
          </p:cNvPr>
          <p:cNvSpPr txBox="1"/>
          <p:nvPr/>
        </p:nvSpPr>
        <p:spPr>
          <a:xfrm>
            <a:off x="6601777" y="4854500"/>
            <a:ext cx="54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191BADF-BD54-41E2-9273-B616584D00CF}"/>
              </a:ext>
            </a:extLst>
          </p:cNvPr>
          <p:cNvSpPr txBox="1"/>
          <p:nvPr/>
        </p:nvSpPr>
        <p:spPr>
          <a:xfrm>
            <a:off x="7650480" y="4616526"/>
            <a:ext cx="5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79E3FC0C-EE2B-45E9-8DF5-4E08E4B2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780228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92C3E"/>
      </a:accent1>
      <a:accent2>
        <a:srgbClr val="FF618A"/>
      </a:accent2>
      <a:accent3>
        <a:srgbClr val="FF2E85"/>
      </a:accent3>
      <a:accent4>
        <a:srgbClr val="EB098B"/>
      </a:accent4>
      <a:accent5>
        <a:srgbClr val="FFCCF1"/>
      </a:accent5>
      <a:accent6>
        <a:srgbClr val="C9C9C9"/>
      </a:accent6>
      <a:hlink>
        <a:srgbClr val="D92C3E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92C3E"/>
    </a:accent1>
    <a:accent2>
      <a:srgbClr val="FF618A"/>
    </a:accent2>
    <a:accent3>
      <a:srgbClr val="FF2E85"/>
    </a:accent3>
    <a:accent4>
      <a:srgbClr val="EB098B"/>
    </a:accent4>
    <a:accent5>
      <a:srgbClr val="FFCCF1"/>
    </a:accent5>
    <a:accent6>
      <a:srgbClr val="C9C9C9"/>
    </a:accent6>
    <a:hlink>
      <a:srgbClr val="D92C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88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链表反转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6</cp:revision>
  <dcterms:created xsi:type="dcterms:W3CDTF">2020-08-20T11:34:35Z</dcterms:created>
  <dcterms:modified xsi:type="dcterms:W3CDTF">2020-08-20T14:21:12Z</dcterms:modified>
</cp:coreProperties>
</file>