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19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5854A-81F7-4C49-8CAF-A11A1D19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72DBF-C3E4-41A7-B782-0CCC37CD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F055E-EEE6-4EA6-AF18-78B5E679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0CC1F-F0E2-485B-9D26-C50FD3A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1B3AD-379A-4964-B0DB-1C115623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0127-FD87-4B3E-A3F5-C29B41F5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D8312-07BB-4F34-B3D7-0AD15B69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E1AF-47FF-4FD6-9AE0-361C980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AC5A-061A-4350-9A36-41A0066B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4E1C-4AB4-49B8-A5F6-B8F8C621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8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6028-BF17-4858-A92B-4B81873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6BA63-4FF5-4A39-A649-1EAD1D01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82B03-1B8C-46F7-92D6-2BE211B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06D23-9D3F-4D9F-9B41-8DC9B826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46B26-54A7-4B4E-B8DE-121CC756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6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40467-8398-4126-AFEA-D194A128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5A42E-B146-4F21-BF92-C502E4E2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4AABF-EB77-4512-B5D5-BDAABBA4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E5E47-E5CD-47F5-ACC7-A1B221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DD0F4-B25D-42A2-8A84-EEE16D9B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7161-FC52-4DDA-8FC8-444155BB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0FB15-E2C0-4EBA-A683-2940FD5E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6CFAC-77FE-4B52-9FF6-ECC729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D2805-FC7A-44B0-9F1E-783DF629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69D3-57A2-48B8-87F5-B8D8E4C6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D6CC-B148-463E-8A34-31DBA45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3B311-E9FD-49F8-8F09-B111363E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2749B-83F0-4585-93E2-5958A986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D97B9-DAB6-4EC7-9C9E-FA76CA80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947CC-7C18-4A13-93FC-E4E49C5B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B5D45-6FE4-4401-B041-8E2D6514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8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5492-BE8E-43FC-AE19-A569FD95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A086-85C6-4AFA-857C-DC58930CB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47CED-8DCA-4A6F-8588-E0DD6E39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F4DF1-9E19-4D87-A958-72DB5EAF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A49D7-5C16-4B09-9F60-1969DAA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C187E7-2D2E-4163-B0AF-BBB6EED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788C6-3BF6-4E12-83CF-51ACD22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56D68-A76C-4570-972B-F3381C25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9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D82B-F6D8-4C2B-831D-C28E16A1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15B714-2061-432E-863F-1EA52DF3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6FC89-6232-433B-857F-FB1DE3C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C788D9-5CD0-49FD-A7AE-0EA69068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81EEB-561B-4515-A49B-622E1849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814A3-C135-4447-8C70-2CC720C6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70D3B-D6BE-4CC6-8795-406B5F6F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A3480-EF15-42C9-99C1-47AB9356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D3E63-1A13-4C5F-BDAC-CC410A40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D0ADB-3FA9-40F1-9156-32F5BEA9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36878-C1CF-429C-808B-9CD7788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02A68-4894-449C-983A-D167CCDF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4527D-BE43-4365-9164-8560075A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BD0E-1DE0-46CF-9A04-ED0585E3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83478-BC80-455A-9061-5D6C11CD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30650-BC0C-4818-B81D-73C4B1C3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C1E6D-38C2-4FAA-BD68-47267E6E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BD59D-ACD4-4C6E-A519-C7BA0D94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57692-0236-4BA1-AF78-718FE24C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22F4F0-6175-46C4-AF82-70D4159E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98BC0-79D9-4780-AD5E-ED1E7DA3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1FB63-790C-491D-8BF0-C82952E8A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66CD-F6B4-4FA8-B749-28E6C1C7AD90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20ED4-DFCB-4B58-874C-B432EDA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D9E9F-5E9B-41A7-8875-4DC7008B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F64-5816-487C-810F-8F15D4E1C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44C56-8F1B-45AC-8D52-8061FC7CC221}"/>
              </a:ext>
            </a:extLst>
          </p:cNvPr>
          <p:cNvSpPr/>
          <p:nvPr/>
        </p:nvSpPr>
        <p:spPr>
          <a:xfrm>
            <a:off x="1562583" y="752355"/>
            <a:ext cx="1251030" cy="497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3DC55-9737-402D-9D99-A178124A6798}"/>
              </a:ext>
            </a:extLst>
          </p:cNvPr>
          <p:cNvSpPr/>
          <p:nvPr/>
        </p:nvSpPr>
        <p:spPr>
          <a:xfrm>
            <a:off x="3810963" y="752356"/>
            <a:ext cx="4570072" cy="177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37AEC-707F-4BB9-A84F-96295020C2FF}"/>
              </a:ext>
            </a:extLst>
          </p:cNvPr>
          <p:cNvSpPr/>
          <p:nvPr/>
        </p:nvSpPr>
        <p:spPr>
          <a:xfrm>
            <a:off x="3810964" y="2750916"/>
            <a:ext cx="4570072" cy="297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65D29C-5DE2-4A22-A867-77CBBD15717E}"/>
              </a:ext>
            </a:extLst>
          </p:cNvPr>
          <p:cNvSpPr txBox="1"/>
          <p:nvPr/>
        </p:nvSpPr>
        <p:spPr>
          <a:xfrm>
            <a:off x="1948144" y="61056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0B1741-7316-4CA8-A177-297BF2DB895D}"/>
              </a:ext>
            </a:extLst>
          </p:cNvPr>
          <p:cNvSpPr txBox="1"/>
          <p:nvPr/>
        </p:nvSpPr>
        <p:spPr>
          <a:xfrm>
            <a:off x="9132164" y="1408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7053C0-CBF0-4577-A909-00A06121F4B6}"/>
              </a:ext>
            </a:extLst>
          </p:cNvPr>
          <p:cNvSpPr txBox="1"/>
          <p:nvPr/>
        </p:nvSpPr>
        <p:spPr>
          <a:xfrm>
            <a:off x="3810963" y="6105644"/>
            <a:ext cx="336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方法区（字符串常量池）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29936F-AB08-4296-8E2A-BCF86C245E53}"/>
              </a:ext>
            </a:extLst>
          </p:cNvPr>
          <p:cNvSpPr/>
          <p:nvPr/>
        </p:nvSpPr>
        <p:spPr>
          <a:xfrm>
            <a:off x="4143737" y="4838218"/>
            <a:ext cx="1030147" cy="474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BA3EAB-E82E-4BC5-BCC1-68304EC49F62}"/>
              </a:ext>
            </a:extLst>
          </p:cNvPr>
          <p:cNvSpPr txBox="1"/>
          <p:nvPr/>
        </p:nvSpPr>
        <p:spPr>
          <a:xfrm>
            <a:off x="1562583" y="504077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s1: 0x1212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35D0EB-AD1B-44BD-A2D3-84D5BCE5F96A}"/>
              </a:ext>
            </a:extLst>
          </p:cNvPr>
          <p:cNvCxnSpPr>
            <a:stCxn id="15" idx="3"/>
          </p:cNvCxnSpPr>
          <p:nvPr/>
        </p:nvCxnSpPr>
        <p:spPr>
          <a:xfrm flipV="1">
            <a:off x="2787598" y="4838218"/>
            <a:ext cx="1356139" cy="3872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5DC11FB-E1BC-4D8E-840C-0725510AB5A3}"/>
              </a:ext>
            </a:extLst>
          </p:cNvPr>
          <p:cNvSpPr txBox="1"/>
          <p:nvPr/>
        </p:nvSpPr>
        <p:spPr>
          <a:xfrm>
            <a:off x="4007735" y="4393120"/>
            <a:ext cx="100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0x1212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B8EE4A-C241-453F-8C16-1558C4DE0156}"/>
              </a:ext>
            </a:extLst>
          </p:cNvPr>
          <p:cNvSpPr txBox="1"/>
          <p:nvPr/>
        </p:nvSpPr>
        <p:spPr>
          <a:xfrm>
            <a:off x="1562583" y="4624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s2: 0x1212</a:t>
            </a:r>
            <a:endParaRPr lang="zh-CN" alt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DCA09BC-32D9-4B3C-99D9-A33B6608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0" y="6845"/>
            <a:ext cx="310201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String s1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Monac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Monaco"/>
              </a:rPr>
              <a:t>"abc"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Monaco"/>
              </a:rPr>
              <a:t>;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E80023"/>
                </a:solidFill>
                <a:effectLst/>
                <a:latin typeface="Arial Unicode MS"/>
                <a:ea typeface="Monaco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E80023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字面量的定义方式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E80023"/>
                </a:solidFill>
                <a:effectLst/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String s2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Monac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Monaco"/>
              </a:rPr>
              <a:t>"abc"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Monaco"/>
              </a:rPr>
              <a:t>;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E80023"/>
                </a:solidFill>
                <a:effectLst/>
                <a:latin typeface="Arial Unicode MS"/>
                <a:ea typeface="Monaco"/>
              </a:rPr>
              <a:t>s1 = "hello";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D9D705-3B82-4AA4-A6A0-AE2CF8CCC90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87598" y="4808754"/>
            <a:ext cx="1356139" cy="294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C0725C5-8EB6-4D56-BBD2-C23C4165F4DE}"/>
              </a:ext>
            </a:extLst>
          </p:cNvPr>
          <p:cNvSpPr/>
          <p:nvPr/>
        </p:nvSpPr>
        <p:spPr>
          <a:xfrm>
            <a:off x="4143737" y="3703637"/>
            <a:ext cx="1030147" cy="474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70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等线</vt:lpstr>
      <vt:lpstr>等线 Light</vt:lpstr>
      <vt:lpstr>微软雅黑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2020-08-15T00:58:41Z</dcterms:created>
  <dcterms:modified xsi:type="dcterms:W3CDTF">2020-08-15T02:36:56Z</dcterms:modified>
</cp:coreProperties>
</file>