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575" autoAdjust="0"/>
  </p:normalViewPr>
  <p:slideViewPr>
    <p:cSldViewPr snapToGrid="0">
      <p:cViewPr>
        <p:scale>
          <a:sx n="75" d="100"/>
          <a:sy n="75" d="100"/>
        </p:scale>
        <p:origin x="264" y="-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CD795-0EE5-402B-8435-98720EEDE910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1BAA3-CA9A-4808-A28C-F64DC56BB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64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初始状态：</a:t>
            </a:r>
            <a:r>
              <a:rPr lang="en-US" altLang="zh-CN" dirty="0"/>
              <a:t>front</a:t>
            </a:r>
            <a:r>
              <a:rPr lang="zh-CN" altLang="en-US" dirty="0"/>
              <a:t>和</a:t>
            </a:r>
            <a:r>
              <a:rPr lang="en-US" altLang="zh-CN" dirty="0"/>
              <a:t>rear</a:t>
            </a:r>
            <a:r>
              <a:rPr lang="zh-CN" altLang="en-US" dirty="0"/>
              <a:t>指针都在</a:t>
            </a:r>
            <a:r>
              <a:rPr lang="en-US" altLang="zh-CN" dirty="0"/>
              <a:t>0</a:t>
            </a:r>
            <a:r>
              <a:rPr lang="zh-CN" altLang="en-US" dirty="0"/>
              <a:t>位置出，此时数组内无数据，可以理解为数据在</a:t>
            </a:r>
            <a:r>
              <a:rPr lang="en-US" altLang="zh-CN" dirty="0"/>
              <a:t>-1</a:t>
            </a:r>
            <a:r>
              <a:rPr lang="zh-CN" altLang="en-US" dirty="0"/>
              <a:t>位置</a:t>
            </a:r>
            <a:endParaRPr lang="en-US" altLang="zh-CN" dirty="0"/>
          </a:p>
          <a:p>
            <a:r>
              <a:rPr lang="zh-CN" altLang="en-US" b="1" dirty="0"/>
              <a:t>添加数据：</a:t>
            </a:r>
            <a:r>
              <a:rPr lang="zh-CN" altLang="en-US" dirty="0"/>
              <a:t>每一次添加数据，</a:t>
            </a:r>
            <a:r>
              <a:rPr lang="en-US" altLang="zh-CN" dirty="0"/>
              <a:t>rear</a:t>
            </a:r>
            <a:r>
              <a:rPr lang="zh-CN" altLang="en-US" dirty="0"/>
              <a:t>指针后移，而且总是在队列中最后一个数据的后一个位置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当数组满数据时，</a:t>
            </a:r>
            <a:r>
              <a:rPr lang="en-US" altLang="zh-CN" dirty="0"/>
              <a:t>rear</a:t>
            </a:r>
            <a:r>
              <a:rPr lang="zh-CN" altLang="en-US" dirty="0"/>
              <a:t>所在位置为</a:t>
            </a:r>
            <a:r>
              <a:rPr lang="en-US" altLang="zh-CN" dirty="0" err="1"/>
              <a:t>maxSize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环线队列可以看成是一个无线延续下去的数组，比如</a:t>
            </a:r>
            <a:r>
              <a:rPr lang="en-US" altLang="zh-CN" dirty="0"/>
              <a:t> n*</a:t>
            </a:r>
            <a:r>
              <a:rPr lang="en-US" altLang="zh-CN" dirty="0" err="1"/>
              <a:t>maxSize</a:t>
            </a:r>
            <a:r>
              <a:rPr lang="zh-CN" altLang="en-US" dirty="0"/>
              <a:t>的数组，</a:t>
            </a:r>
            <a:r>
              <a:rPr lang="en-US" altLang="zh-CN" dirty="0"/>
              <a:t>n</a:t>
            </a:r>
            <a:r>
              <a:rPr lang="zh-CN" altLang="en-US" dirty="0"/>
              <a:t>区域无穷大，则此时不会出现数据无法继续存的情况</a:t>
            </a:r>
            <a:endParaRPr lang="en-US" altLang="zh-CN" dirty="0"/>
          </a:p>
          <a:p>
            <a:r>
              <a:rPr lang="zh-CN" altLang="en-US" dirty="0"/>
              <a:t>当队列满时，可以理解为</a:t>
            </a:r>
            <a:r>
              <a:rPr lang="en-US" altLang="zh-CN" dirty="0"/>
              <a:t>rear</a:t>
            </a:r>
            <a:r>
              <a:rPr lang="zh-CN" altLang="en-US" dirty="0"/>
              <a:t>的指针已经达到了下一个极限状态，同时也达到了下一个循环的初始状态，</a:t>
            </a:r>
            <a:endParaRPr lang="en-US" altLang="zh-CN" dirty="0"/>
          </a:p>
          <a:p>
            <a:r>
              <a:rPr lang="zh-CN" altLang="en-US" dirty="0"/>
              <a:t>则队满的条件则，</a:t>
            </a:r>
            <a:r>
              <a:rPr lang="en-US" altLang="zh-CN" dirty="0"/>
              <a:t>rear</a:t>
            </a:r>
            <a:r>
              <a:rPr lang="zh-CN" altLang="en-US" dirty="0"/>
              <a:t>和</a:t>
            </a:r>
            <a:r>
              <a:rPr lang="en-US" altLang="zh-CN" dirty="0"/>
              <a:t>front</a:t>
            </a:r>
            <a:r>
              <a:rPr lang="zh-CN" altLang="en-US" dirty="0"/>
              <a:t>两个指针的数据数量为</a:t>
            </a:r>
            <a:r>
              <a:rPr lang="en-US" altLang="zh-CN" dirty="0" err="1"/>
              <a:t>maxSize</a:t>
            </a:r>
            <a:r>
              <a:rPr lang="zh-CN" altLang="en-US" dirty="0"/>
              <a:t>个，则指针下表差值为</a:t>
            </a:r>
            <a:r>
              <a:rPr lang="en-US" altLang="zh-CN" dirty="0" err="1"/>
              <a:t>maxSize</a:t>
            </a:r>
            <a:r>
              <a:rPr lang="zh-CN" altLang="en-US" dirty="0"/>
              <a:t>的整数倍，</a:t>
            </a:r>
            <a:r>
              <a:rPr lang="en-US" altLang="zh-CN" dirty="0"/>
              <a:t> (rear-front) % </a:t>
            </a:r>
            <a:r>
              <a:rPr lang="en-US" altLang="zh-CN" dirty="0" err="1"/>
              <a:t>maxSize</a:t>
            </a:r>
            <a:r>
              <a:rPr lang="en-US" altLang="zh-CN" dirty="0"/>
              <a:t> == 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1BAA3-CA9A-4808-A28C-F64DC56BBC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361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取出数据：</a:t>
            </a:r>
            <a:r>
              <a:rPr lang="zh-CN" altLang="en-US" dirty="0"/>
              <a:t>每一次取出数据，</a:t>
            </a:r>
            <a:r>
              <a:rPr lang="en-US" altLang="zh-CN" dirty="0"/>
              <a:t>front</a:t>
            </a:r>
            <a:r>
              <a:rPr lang="zh-CN" altLang="en-US" dirty="0"/>
              <a:t>指针后移，且指针所指的数据为数组的头数据</a:t>
            </a:r>
            <a:endParaRPr lang="en-US" altLang="zh-CN" dirty="0"/>
          </a:p>
          <a:p>
            <a:r>
              <a:rPr lang="zh-CN" altLang="en-US" b="0" dirty="0"/>
              <a:t>队列空：此时的</a:t>
            </a:r>
            <a:r>
              <a:rPr lang="en-US" altLang="zh-CN" b="0" dirty="0"/>
              <a:t>rear</a:t>
            </a:r>
            <a:r>
              <a:rPr lang="zh-CN" altLang="en-US" b="0" dirty="0"/>
              <a:t>和</a:t>
            </a:r>
            <a:r>
              <a:rPr lang="en-US" altLang="zh-CN" b="0" dirty="0"/>
              <a:t>front</a:t>
            </a:r>
            <a:r>
              <a:rPr lang="zh-CN" altLang="en-US" b="0" dirty="0"/>
              <a:t>的指针再次重合，均为</a:t>
            </a:r>
            <a:r>
              <a:rPr lang="en-US" altLang="zh-CN" b="0" dirty="0" err="1"/>
              <a:t>maxSize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队列空出现的情况：</a:t>
            </a:r>
            <a:endParaRPr lang="en-US" altLang="zh-CN" b="0" dirty="0"/>
          </a:p>
          <a:p>
            <a:r>
              <a:rPr lang="en-US" altLang="zh-CN" b="0" dirty="0"/>
              <a:t>0 	0</a:t>
            </a:r>
          </a:p>
          <a:p>
            <a:r>
              <a:rPr lang="en-US" altLang="zh-CN" b="0" dirty="0" err="1"/>
              <a:t>maxSize</a:t>
            </a:r>
            <a:r>
              <a:rPr lang="en-US" altLang="zh-CN" b="0" dirty="0"/>
              <a:t>         </a:t>
            </a:r>
            <a:r>
              <a:rPr lang="en-US" altLang="zh-CN" b="0" dirty="0" err="1"/>
              <a:t>maxSize</a:t>
            </a:r>
            <a:endParaRPr lang="en-US" altLang="zh-CN" b="0" dirty="0"/>
          </a:p>
          <a:p>
            <a:r>
              <a:rPr lang="en-US" altLang="zh-CN" b="0" dirty="0"/>
              <a:t>2*</a:t>
            </a:r>
            <a:r>
              <a:rPr lang="en-US" altLang="zh-CN" b="0" dirty="0" err="1"/>
              <a:t>maxSize</a:t>
            </a:r>
            <a:r>
              <a:rPr lang="en-US" altLang="zh-CN" b="0" dirty="0"/>
              <a:t>	2*</a:t>
            </a:r>
            <a:r>
              <a:rPr lang="en-US" altLang="zh-CN" b="0" dirty="0" err="1"/>
              <a:t>maxSize</a:t>
            </a: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1BAA3-CA9A-4808-A28C-F64DC56BBC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36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AB0E6-7996-4899-99B9-2A8AC6C33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463A0A-CAB4-4CE3-9975-24295EE8F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F46F9-A6BF-468A-8BF0-8CADFE1C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0231-021D-4686-81E1-D85A689420FC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4EC73-0AF9-4EDD-9A16-D50DBB1F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2BBE8-ACDA-4222-AC60-32BBDAB7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1567-2645-43EB-9457-07767628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46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F0A0F-6EA8-4D87-A274-2269BFB9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1685A8-F3A2-4B5F-B70E-94AAF4345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83DC2-BAC9-4F05-BB19-120CB06D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0231-021D-4686-81E1-D85A689420FC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92DF26-3601-42D4-84CD-6AB80AB4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C254A5-8886-45E2-9CDF-82BDF18F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1567-2645-43EB-9457-07767628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70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0E20B5-9329-41CF-B575-99B0BD0D4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63FB-1233-43E3-BBF9-A9BB5B2A5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6B05E1-D6F8-46DA-9B93-69048BA8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0231-021D-4686-81E1-D85A689420FC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8B58C-8CF1-4241-A689-2C8F6A9E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3E0F9E-D918-42D9-9787-58B83C57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1567-2645-43EB-9457-07767628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20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7FD97-A0A0-4451-AFA3-47367ADD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4D3A5-4195-4648-B212-1C227BB27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C5C60A-214D-4D96-A14E-0DE9B410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0231-021D-4686-81E1-D85A689420FC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85E985-D187-4170-A6A8-21F5A988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F476C-955A-4428-A056-3ED01ACB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1567-2645-43EB-9457-07767628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8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9CED4-1001-4D5F-8CEB-B9F6A4FA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1C0146-17C7-4689-8401-801E9F11F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922BFB-1610-4C14-8462-95C593D4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0231-021D-4686-81E1-D85A689420FC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09159B-EC9E-4DCF-8BD1-1F5C4067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1E7E8-5A22-4B00-A654-CFA6757E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1567-2645-43EB-9457-07767628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65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991C1-80EF-4998-BAA5-8E4BFCF4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0EB9B-EAE3-45BD-9BF0-3E1C1D5BD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3503F5-423D-487F-8F73-1547E97C3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6D13DB-E746-44F7-9EEE-D86E8D592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0231-021D-4686-81E1-D85A689420FC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D51A14-B78F-44EA-BE5F-6A4D91B0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C4F5E0-54DB-44D6-BCCC-FD69895A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1567-2645-43EB-9457-07767628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7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EF767-AAE7-4D03-980D-0FF7CDC3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92A96B-C70B-4E48-86F1-2616509B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207038-53FB-4669-BD7A-268E2CF40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B23F5A-3723-41F6-A16F-5ABCCE382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3B0AEB-7ADA-4FD7-AE18-84F00250A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3E62FE-18FB-421E-9C11-E2FF397D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0231-021D-4686-81E1-D85A689420FC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64525A-029C-4B68-8D9D-4B5A23C0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A814B7-A292-4A29-BA36-5EF8C34A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1567-2645-43EB-9457-07767628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36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362DD-2EA9-4477-85DD-4F405EB5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85D4FC-638F-4F37-9D0E-3C4CAD9FD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0231-021D-4686-81E1-D85A689420FC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A93CCC-6842-4582-A4F8-F61C0952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8437C-4F45-4CC1-9694-7A3AD52A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1567-2645-43EB-9457-07767628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85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F99BBE-CD4A-4D07-9409-290306CE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0231-021D-4686-81E1-D85A689420FC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4303D5-9587-4D1E-AFC2-C5B469F0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A31127-AA82-4CC6-928F-CC0E2F5D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1567-2645-43EB-9457-07767628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58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C73DD-A932-4895-9DC7-A2863B22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E24C3-0D9E-42ED-BD82-106CEEE4C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29F262-FAB2-4E28-B556-3DC9CD924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493B90-3193-488E-A389-0BA69B0D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0231-021D-4686-81E1-D85A689420FC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9A9FEF-C8E6-4968-923E-FBAEF95A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89374-6A92-4B7C-AD1D-BAA0B39C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1567-2645-43EB-9457-07767628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7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8CA67-7A0A-451E-A8B0-D31E469DB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C05A0E-1D9D-4950-B645-131BEB528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28542A-E865-4094-A08C-1B203B2FA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0AE04A-5A07-4166-93F1-E738467E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0231-021D-4686-81E1-D85A689420FC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5CF54C-5449-4E78-AADA-53E27B6E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FEFC33-0C56-4485-A9F8-027A01A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1567-2645-43EB-9457-07767628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46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3794A9-7599-4181-A46F-671AFA002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A0FFBD-39E3-4514-A86B-0C23D9B9B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D047-6BA1-4F9D-AFFB-2397A8D28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80231-021D-4686-81E1-D85A689420FC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1DB9A-08B2-4597-85A7-2BED2C03C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BEF7C-94A0-4CD4-A27E-745275E72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C1567-2645-43EB-9457-07767628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30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箭头: 下 67">
            <a:extLst>
              <a:ext uri="{FF2B5EF4-FFF2-40B4-BE49-F238E27FC236}">
                <a16:creationId xmlns:a16="http://schemas.microsoft.com/office/drawing/2014/main" id="{A6285720-27C5-4B0F-BF33-3E65A242DAF2}"/>
              </a:ext>
            </a:extLst>
          </p:cNvPr>
          <p:cNvSpPr/>
          <p:nvPr/>
        </p:nvSpPr>
        <p:spPr>
          <a:xfrm rot="16200000">
            <a:off x="1800755" y="5948094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箭头: 下 69">
            <a:extLst>
              <a:ext uri="{FF2B5EF4-FFF2-40B4-BE49-F238E27FC236}">
                <a16:creationId xmlns:a16="http://schemas.microsoft.com/office/drawing/2014/main" id="{203F58C7-1F27-4573-BAA2-0D2A1A33AC32}"/>
              </a:ext>
            </a:extLst>
          </p:cNvPr>
          <p:cNvSpPr/>
          <p:nvPr/>
        </p:nvSpPr>
        <p:spPr>
          <a:xfrm rot="16200000">
            <a:off x="1800755" y="6268244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0EDA506-7B4E-4E23-B7FE-F31BD6924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667929"/>
              </p:ext>
            </p:extLst>
          </p:nvPr>
        </p:nvGraphicFramePr>
        <p:xfrm>
          <a:off x="1441420" y="1052070"/>
          <a:ext cx="1482725" cy="414972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3060354681"/>
                    </a:ext>
                  </a:extLst>
                </a:gridCol>
              </a:tblGrid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23818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580619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956706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153927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04973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45159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071932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341338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66359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8291DAE-1F90-4F37-B88D-573A5642651D}"/>
              </a:ext>
            </a:extLst>
          </p:cNvPr>
          <p:cNvSpPr txBox="1"/>
          <p:nvPr/>
        </p:nvSpPr>
        <p:spPr>
          <a:xfrm>
            <a:off x="915684" y="4781667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BF6BEA8-CF8E-4ADD-AB9D-D21F365C4F5D}"/>
              </a:ext>
            </a:extLst>
          </p:cNvPr>
          <p:cNvSpPr txBox="1"/>
          <p:nvPr/>
        </p:nvSpPr>
        <p:spPr>
          <a:xfrm>
            <a:off x="915684" y="434797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B5FB3DA-8F20-4760-ACEB-52042813476E}"/>
              </a:ext>
            </a:extLst>
          </p:cNvPr>
          <p:cNvSpPr txBox="1"/>
          <p:nvPr/>
        </p:nvSpPr>
        <p:spPr>
          <a:xfrm>
            <a:off x="915684" y="385331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7A6B1AE-6E9E-4F62-B657-8121066E0376}"/>
              </a:ext>
            </a:extLst>
          </p:cNvPr>
          <p:cNvSpPr txBox="1"/>
          <p:nvPr/>
        </p:nvSpPr>
        <p:spPr>
          <a:xfrm>
            <a:off x="915684" y="335865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9E2EA9E-754E-4FF9-BADD-8C86ECA101C2}"/>
              </a:ext>
            </a:extLst>
          </p:cNvPr>
          <p:cNvSpPr txBox="1"/>
          <p:nvPr/>
        </p:nvSpPr>
        <p:spPr>
          <a:xfrm>
            <a:off x="0" y="1156832"/>
            <a:ext cx="144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maxSize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- 1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1F56C4-8ACF-4B3E-B9C8-C14C63143FB3}"/>
              </a:ext>
            </a:extLst>
          </p:cNvPr>
          <p:cNvSpPr txBox="1"/>
          <p:nvPr/>
        </p:nvSpPr>
        <p:spPr>
          <a:xfrm>
            <a:off x="776777" y="2118451"/>
            <a:ext cx="461665" cy="4632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graphicFrame>
        <p:nvGraphicFramePr>
          <p:cNvPr id="24" name="表格 4">
            <a:extLst>
              <a:ext uri="{FF2B5EF4-FFF2-40B4-BE49-F238E27FC236}">
                <a16:creationId xmlns:a16="http://schemas.microsoft.com/office/drawing/2014/main" id="{F8E1B257-1A60-4631-B72C-98B582D9B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681417"/>
              </p:ext>
            </p:extLst>
          </p:nvPr>
        </p:nvGraphicFramePr>
        <p:xfrm>
          <a:off x="3900573" y="1052074"/>
          <a:ext cx="1482725" cy="414972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3060354681"/>
                    </a:ext>
                  </a:extLst>
                </a:gridCol>
              </a:tblGrid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23818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580619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956706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153927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04973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45159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071932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341338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663594"/>
                  </a:ext>
                </a:extLst>
              </a:tr>
            </a:tbl>
          </a:graphicData>
        </a:graphic>
      </p:graphicFrame>
      <p:sp>
        <p:nvSpPr>
          <p:cNvPr id="25" name="箭头: 下 24">
            <a:extLst>
              <a:ext uri="{FF2B5EF4-FFF2-40B4-BE49-F238E27FC236}">
                <a16:creationId xmlns:a16="http://schemas.microsoft.com/office/drawing/2014/main" id="{D0B0D1DC-00CA-4604-B0B2-72CE77040784}"/>
              </a:ext>
            </a:extLst>
          </p:cNvPr>
          <p:cNvSpPr/>
          <p:nvPr/>
        </p:nvSpPr>
        <p:spPr>
          <a:xfrm rot="5400000">
            <a:off x="3111883" y="4899433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70DAF0B0-D80A-4FC0-B57C-7DA784A5C4A4}"/>
              </a:ext>
            </a:extLst>
          </p:cNvPr>
          <p:cNvSpPr/>
          <p:nvPr/>
        </p:nvSpPr>
        <p:spPr>
          <a:xfrm rot="5400000">
            <a:off x="3111883" y="4692661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B24658C4-4FF2-417E-BFD0-BC464A93416E}"/>
              </a:ext>
            </a:extLst>
          </p:cNvPr>
          <p:cNvSpPr/>
          <p:nvPr/>
        </p:nvSpPr>
        <p:spPr>
          <a:xfrm rot="5400000">
            <a:off x="5580763" y="4899433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AA0E2558-121F-4A4C-84AB-5747FBB3494E}"/>
              </a:ext>
            </a:extLst>
          </p:cNvPr>
          <p:cNvSpPr/>
          <p:nvPr/>
        </p:nvSpPr>
        <p:spPr>
          <a:xfrm rot="5400000">
            <a:off x="5580763" y="4326901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9" name="表格 4">
            <a:extLst>
              <a:ext uri="{FF2B5EF4-FFF2-40B4-BE49-F238E27FC236}">
                <a16:creationId xmlns:a16="http://schemas.microsoft.com/office/drawing/2014/main" id="{40B624D3-3EB0-44B0-9EDD-9B66B57E3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844954"/>
              </p:ext>
            </p:extLst>
          </p:nvPr>
        </p:nvGraphicFramePr>
        <p:xfrm>
          <a:off x="6138331" y="1052074"/>
          <a:ext cx="1482725" cy="414972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3060354681"/>
                    </a:ext>
                  </a:extLst>
                </a:gridCol>
              </a:tblGrid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23818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580619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956706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153927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04973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45159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071932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341338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663594"/>
                  </a:ext>
                </a:extLst>
              </a:tr>
            </a:tbl>
          </a:graphicData>
        </a:graphic>
      </p:graphicFrame>
      <p:sp>
        <p:nvSpPr>
          <p:cNvPr id="30" name="箭头: 下 29">
            <a:extLst>
              <a:ext uri="{FF2B5EF4-FFF2-40B4-BE49-F238E27FC236}">
                <a16:creationId xmlns:a16="http://schemas.microsoft.com/office/drawing/2014/main" id="{75C613D6-E2A4-4C0C-877E-3E169BC370C4}"/>
              </a:ext>
            </a:extLst>
          </p:cNvPr>
          <p:cNvSpPr/>
          <p:nvPr/>
        </p:nvSpPr>
        <p:spPr>
          <a:xfrm rot="5400000">
            <a:off x="7818521" y="4899433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162B8A7C-F3A7-4697-AD80-21D0AC0B8A21}"/>
              </a:ext>
            </a:extLst>
          </p:cNvPr>
          <p:cNvSpPr/>
          <p:nvPr/>
        </p:nvSpPr>
        <p:spPr>
          <a:xfrm rot="5400000">
            <a:off x="7818521" y="3875489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7" name="表格 4">
            <a:extLst>
              <a:ext uri="{FF2B5EF4-FFF2-40B4-BE49-F238E27FC236}">
                <a16:creationId xmlns:a16="http://schemas.microsoft.com/office/drawing/2014/main" id="{8CF9775B-0945-41ED-8A4C-B8BFE3BDB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164313"/>
              </p:ext>
            </p:extLst>
          </p:nvPr>
        </p:nvGraphicFramePr>
        <p:xfrm>
          <a:off x="9754771" y="1052074"/>
          <a:ext cx="1482725" cy="414972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3060354681"/>
                    </a:ext>
                  </a:extLst>
                </a:gridCol>
              </a:tblGrid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23818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580619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956706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153927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04973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45159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071932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341338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663594"/>
                  </a:ext>
                </a:extLst>
              </a:tr>
            </a:tbl>
          </a:graphicData>
        </a:graphic>
      </p:graphicFrame>
      <p:sp>
        <p:nvSpPr>
          <p:cNvPr id="38" name="箭头: 下 37">
            <a:extLst>
              <a:ext uri="{FF2B5EF4-FFF2-40B4-BE49-F238E27FC236}">
                <a16:creationId xmlns:a16="http://schemas.microsoft.com/office/drawing/2014/main" id="{060794E4-32B4-43FD-95DA-E9DF20B7CFF9}"/>
              </a:ext>
            </a:extLst>
          </p:cNvPr>
          <p:cNvSpPr/>
          <p:nvPr/>
        </p:nvSpPr>
        <p:spPr>
          <a:xfrm rot="5400000">
            <a:off x="11434961" y="4899433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D876512E-6778-47DB-87BD-766DA877239F}"/>
              </a:ext>
            </a:extLst>
          </p:cNvPr>
          <p:cNvSpPr/>
          <p:nvPr/>
        </p:nvSpPr>
        <p:spPr>
          <a:xfrm rot="5400000">
            <a:off x="11434961" y="1096858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F5F932-F13F-4C49-AA2F-2AA79F2A2A88}"/>
              </a:ext>
            </a:extLst>
          </p:cNvPr>
          <p:cNvSpPr txBox="1"/>
          <p:nvPr/>
        </p:nvSpPr>
        <p:spPr>
          <a:xfrm>
            <a:off x="8433677" y="2989327"/>
            <a:ext cx="50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818338-C696-452B-BB85-D1912F764459}"/>
              </a:ext>
            </a:extLst>
          </p:cNvPr>
          <p:cNvSpPr txBox="1"/>
          <p:nvPr/>
        </p:nvSpPr>
        <p:spPr>
          <a:xfrm>
            <a:off x="1628784" y="5506268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初始状态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7D7091A-93AA-4126-99E9-CC5BC51EB2CC}"/>
              </a:ext>
            </a:extLst>
          </p:cNvPr>
          <p:cNvSpPr txBox="1"/>
          <p:nvPr/>
        </p:nvSpPr>
        <p:spPr>
          <a:xfrm>
            <a:off x="2289676" y="593487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B5992B5-77B6-4661-A2F7-49897A19205B}"/>
              </a:ext>
            </a:extLst>
          </p:cNvPr>
          <p:cNvSpPr txBox="1"/>
          <p:nvPr/>
        </p:nvSpPr>
        <p:spPr>
          <a:xfrm>
            <a:off x="2289676" y="625502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180F33-0D5A-4A20-A0F4-DE54CC16C84B}"/>
              </a:ext>
            </a:extLst>
          </p:cNvPr>
          <p:cNvSpPr txBox="1"/>
          <p:nvPr/>
        </p:nvSpPr>
        <p:spPr>
          <a:xfrm>
            <a:off x="3837868" y="5506268"/>
            <a:ext cx="160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添加一个数据</a:t>
            </a:r>
          </a:p>
        </p:txBody>
      </p:sp>
      <p:sp>
        <p:nvSpPr>
          <p:cNvPr id="46" name="箭头: 下 45">
            <a:extLst>
              <a:ext uri="{FF2B5EF4-FFF2-40B4-BE49-F238E27FC236}">
                <a16:creationId xmlns:a16="http://schemas.microsoft.com/office/drawing/2014/main" id="{15FC1580-4077-447D-A1C2-B2BD990A4E52}"/>
              </a:ext>
            </a:extLst>
          </p:cNvPr>
          <p:cNvSpPr/>
          <p:nvPr/>
        </p:nvSpPr>
        <p:spPr>
          <a:xfrm rot="16200000">
            <a:off x="4079723" y="5948094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箭头: 下 46">
            <a:extLst>
              <a:ext uri="{FF2B5EF4-FFF2-40B4-BE49-F238E27FC236}">
                <a16:creationId xmlns:a16="http://schemas.microsoft.com/office/drawing/2014/main" id="{123CB90C-0C67-48A6-9EA3-2B16CEE3C43B}"/>
              </a:ext>
            </a:extLst>
          </p:cNvPr>
          <p:cNvSpPr/>
          <p:nvPr/>
        </p:nvSpPr>
        <p:spPr>
          <a:xfrm rot="16200000">
            <a:off x="4079723" y="6268244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106CF98-F77B-4F7F-8AD8-75655EA62C6F}"/>
              </a:ext>
            </a:extLst>
          </p:cNvPr>
          <p:cNvSpPr txBox="1"/>
          <p:nvPr/>
        </p:nvSpPr>
        <p:spPr>
          <a:xfrm>
            <a:off x="4568644" y="593487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A18D178-4746-41B8-B07A-15A4A8B7C761}"/>
              </a:ext>
            </a:extLst>
          </p:cNvPr>
          <p:cNvSpPr txBox="1"/>
          <p:nvPr/>
        </p:nvSpPr>
        <p:spPr>
          <a:xfrm>
            <a:off x="4568644" y="625502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337D578-EBD7-4C48-89A3-CED4385E2B54}"/>
              </a:ext>
            </a:extLst>
          </p:cNvPr>
          <p:cNvSpPr txBox="1"/>
          <p:nvPr/>
        </p:nvSpPr>
        <p:spPr>
          <a:xfrm>
            <a:off x="5979446" y="5506268"/>
            <a:ext cx="180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再添加一个数据</a:t>
            </a:r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6D06018C-E2D6-4135-9B01-9C5EDD8CE236}"/>
              </a:ext>
            </a:extLst>
          </p:cNvPr>
          <p:cNvSpPr/>
          <p:nvPr/>
        </p:nvSpPr>
        <p:spPr>
          <a:xfrm rot="16200000">
            <a:off x="6445153" y="5948094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箭头: 下 51">
            <a:extLst>
              <a:ext uri="{FF2B5EF4-FFF2-40B4-BE49-F238E27FC236}">
                <a16:creationId xmlns:a16="http://schemas.microsoft.com/office/drawing/2014/main" id="{300EC63F-BCB1-40FF-840C-2F737518504F}"/>
              </a:ext>
            </a:extLst>
          </p:cNvPr>
          <p:cNvSpPr/>
          <p:nvPr/>
        </p:nvSpPr>
        <p:spPr>
          <a:xfrm rot="16200000">
            <a:off x="6445153" y="6268244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B58F33F-5131-49E1-B884-DE328B72A500}"/>
              </a:ext>
            </a:extLst>
          </p:cNvPr>
          <p:cNvSpPr txBox="1"/>
          <p:nvPr/>
        </p:nvSpPr>
        <p:spPr>
          <a:xfrm>
            <a:off x="6934074" y="593487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D3C9784-BCE0-474C-B255-6D72454828E1}"/>
              </a:ext>
            </a:extLst>
          </p:cNvPr>
          <p:cNvSpPr txBox="1"/>
          <p:nvPr/>
        </p:nvSpPr>
        <p:spPr>
          <a:xfrm>
            <a:off x="6934074" y="625502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7DB71DD-B914-44F0-AC52-7C97CEDC8471}"/>
              </a:ext>
            </a:extLst>
          </p:cNvPr>
          <p:cNvSpPr txBox="1"/>
          <p:nvPr/>
        </p:nvSpPr>
        <p:spPr>
          <a:xfrm>
            <a:off x="10057551" y="5494887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队列满</a:t>
            </a:r>
          </a:p>
        </p:txBody>
      </p:sp>
      <p:sp>
        <p:nvSpPr>
          <p:cNvPr id="61" name="箭头: 下 60">
            <a:extLst>
              <a:ext uri="{FF2B5EF4-FFF2-40B4-BE49-F238E27FC236}">
                <a16:creationId xmlns:a16="http://schemas.microsoft.com/office/drawing/2014/main" id="{380C2B02-7DB6-40D5-9FD8-75E48C985F2E}"/>
              </a:ext>
            </a:extLst>
          </p:cNvPr>
          <p:cNvSpPr/>
          <p:nvPr/>
        </p:nvSpPr>
        <p:spPr>
          <a:xfrm rot="16200000">
            <a:off x="10184442" y="5948094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箭头: 下 61">
            <a:extLst>
              <a:ext uri="{FF2B5EF4-FFF2-40B4-BE49-F238E27FC236}">
                <a16:creationId xmlns:a16="http://schemas.microsoft.com/office/drawing/2014/main" id="{D52CE43F-794F-4996-A06C-B0FCFFFCA594}"/>
              </a:ext>
            </a:extLst>
          </p:cNvPr>
          <p:cNvSpPr/>
          <p:nvPr/>
        </p:nvSpPr>
        <p:spPr>
          <a:xfrm rot="16200000">
            <a:off x="10184442" y="6268244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40CC3BD-8C70-4EF0-AA26-12771E003C3F}"/>
              </a:ext>
            </a:extLst>
          </p:cNvPr>
          <p:cNvSpPr txBox="1"/>
          <p:nvPr/>
        </p:nvSpPr>
        <p:spPr>
          <a:xfrm>
            <a:off x="10673363" y="593487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2241EA4-F21E-4E3F-961C-D7D7A4E4B474}"/>
              </a:ext>
            </a:extLst>
          </p:cNvPr>
          <p:cNvSpPr txBox="1"/>
          <p:nvPr/>
        </p:nvSpPr>
        <p:spPr>
          <a:xfrm>
            <a:off x="10673363" y="625502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maxSize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- 1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093FEF9-6621-43FA-8A1C-8C992E2BD858}"/>
              </a:ext>
            </a:extLst>
          </p:cNvPr>
          <p:cNvSpPr txBox="1"/>
          <p:nvPr/>
        </p:nvSpPr>
        <p:spPr>
          <a:xfrm>
            <a:off x="5706226" y="21733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队列添加元素</a:t>
            </a:r>
          </a:p>
        </p:txBody>
      </p:sp>
    </p:spTree>
    <p:extLst>
      <p:ext uri="{BB962C8B-B14F-4D97-AF65-F5344CB8AC3E}">
        <p14:creationId xmlns:p14="http://schemas.microsoft.com/office/powerpoint/2010/main" val="262233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表格 4">
            <a:extLst>
              <a:ext uri="{FF2B5EF4-FFF2-40B4-BE49-F238E27FC236}">
                <a16:creationId xmlns:a16="http://schemas.microsoft.com/office/drawing/2014/main" id="{05D4E634-0D53-458E-981F-11A575A7C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986080"/>
              </p:ext>
            </p:extLst>
          </p:nvPr>
        </p:nvGraphicFramePr>
        <p:xfrm>
          <a:off x="932063" y="1082550"/>
          <a:ext cx="1482725" cy="414972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3060354681"/>
                    </a:ext>
                  </a:extLst>
                </a:gridCol>
              </a:tblGrid>
              <a:tr h="461081"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23818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580619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956706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153927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04973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45159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071932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341338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663594"/>
                  </a:ext>
                </a:extLst>
              </a:tr>
            </a:tbl>
          </a:graphicData>
        </a:graphic>
      </p:graphicFrame>
      <p:sp>
        <p:nvSpPr>
          <p:cNvPr id="39" name="箭头: 下 38">
            <a:extLst>
              <a:ext uri="{FF2B5EF4-FFF2-40B4-BE49-F238E27FC236}">
                <a16:creationId xmlns:a16="http://schemas.microsoft.com/office/drawing/2014/main" id="{2F245990-2936-4196-8772-A96AF6485A6A}"/>
              </a:ext>
            </a:extLst>
          </p:cNvPr>
          <p:cNvSpPr/>
          <p:nvPr/>
        </p:nvSpPr>
        <p:spPr>
          <a:xfrm rot="5400000">
            <a:off x="2612257" y="4929913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8602BF8B-0793-43FE-A8F4-530FD9872DE7}"/>
              </a:ext>
            </a:extLst>
          </p:cNvPr>
          <p:cNvSpPr/>
          <p:nvPr/>
        </p:nvSpPr>
        <p:spPr>
          <a:xfrm rot="5400000">
            <a:off x="2612257" y="1114638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087CC1E-25F4-47A1-B0DD-16EBA98F95DB}"/>
              </a:ext>
            </a:extLst>
          </p:cNvPr>
          <p:cNvSpPr txBox="1"/>
          <p:nvPr/>
        </p:nvSpPr>
        <p:spPr>
          <a:xfrm>
            <a:off x="1234843" y="55246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队列满</a:t>
            </a:r>
          </a:p>
        </p:txBody>
      </p:sp>
      <p:sp>
        <p:nvSpPr>
          <p:cNvPr id="79" name="箭头: 下 78">
            <a:extLst>
              <a:ext uri="{FF2B5EF4-FFF2-40B4-BE49-F238E27FC236}">
                <a16:creationId xmlns:a16="http://schemas.microsoft.com/office/drawing/2014/main" id="{E1A73674-6918-45FD-AF07-C66552487F26}"/>
              </a:ext>
            </a:extLst>
          </p:cNvPr>
          <p:cNvSpPr/>
          <p:nvPr/>
        </p:nvSpPr>
        <p:spPr>
          <a:xfrm rot="16200000">
            <a:off x="1361738" y="5978574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箭头: 下 80">
            <a:extLst>
              <a:ext uri="{FF2B5EF4-FFF2-40B4-BE49-F238E27FC236}">
                <a16:creationId xmlns:a16="http://schemas.microsoft.com/office/drawing/2014/main" id="{5148A83D-3395-481E-AF9A-5892AC171E6E}"/>
              </a:ext>
            </a:extLst>
          </p:cNvPr>
          <p:cNvSpPr/>
          <p:nvPr/>
        </p:nvSpPr>
        <p:spPr>
          <a:xfrm rot="16200000">
            <a:off x="1361738" y="6298724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F700E149-D9F3-4DBF-9C5F-A62944E861AD}"/>
              </a:ext>
            </a:extLst>
          </p:cNvPr>
          <p:cNvSpPr txBox="1"/>
          <p:nvPr/>
        </p:nvSpPr>
        <p:spPr>
          <a:xfrm>
            <a:off x="1850659" y="5965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EEDAD88-22D7-4490-9FED-788F98088212}"/>
              </a:ext>
            </a:extLst>
          </p:cNvPr>
          <p:cNvSpPr txBox="1"/>
          <p:nvPr/>
        </p:nvSpPr>
        <p:spPr>
          <a:xfrm>
            <a:off x="1850659" y="62855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maxSize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88" name="表格 4">
            <a:extLst>
              <a:ext uri="{FF2B5EF4-FFF2-40B4-BE49-F238E27FC236}">
                <a16:creationId xmlns:a16="http://schemas.microsoft.com/office/drawing/2014/main" id="{1DBBC7FB-5FAA-48EA-851E-288FA48C3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148030"/>
              </p:ext>
            </p:extLst>
          </p:nvPr>
        </p:nvGraphicFramePr>
        <p:xfrm>
          <a:off x="3546640" y="1082554"/>
          <a:ext cx="1482725" cy="414972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3060354681"/>
                    </a:ext>
                  </a:extLst>
                </a:gridCol>
              </a:tblGrid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23818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580619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956706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153927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04973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45159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071932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341338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663594"/>
                  </a:ext>
                </a:extLst>
              </a:tr>
            </a:tbl>
          </a:graphicData>
        </a:graphic>
      </p:graphicFrame>
      <p:sp>
        <p:nvSpPr>
          <p:cNvPr id="89" name="箭头: 下 88">
            <a:extLst>
              <a:ext uri="{FF2B5EF4-FFF2-40B4-BE49-F238E27FC236}">
                <a16:creationId xmlns:a16="http://schemas.microsoft.com/office/drawing/2014/main" id="{C8545FB9-606B-47D6-9D0F-B4CD49607D95}"/>
              </a:ext>
            </a:extLst>
          </p:cNvPr>
          <p:cNvSpPr/>
          <p:nvPr/>
        </p:nvSpPr>
        <p:spPr>
          <a:xfrm rot="5400000">
            <a:off x="5226830" y="4396513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0" name="箭头: 下 89">
            <a:extLst>
              <a:ext uri="{FF2B5EF4-FFF2-40B4-BE49-F238E27FC236}">
                <a16:creationId xmlns:a16="http://schemas.microsoft.com/office/drawing/2014/main" id="{09D17738-E5BE-4540-9C5C-C979931A19AB}"/>
              </a:ext>
            </a:extLst>
          </p:cNvPr>
          <p:cNvSpPr/>
          <p:nvPr/>
        </p:nvSpPr>
        <p:spPr>
          <a:xfrm rot="5400000">
            <a:off x="5226830" y="1114638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E27A0E21-34AD-4184-999B-36C6E964EC32}"/>
              </a:ext>
            </a:extLst>
          </p:cNvPr>
          <p:cNvSpPr txBox="1"/>
          <p:nvPr/>
        </p:nvSpPr>
        <p:spPr>
          <a:xfrm>
            <a:off x="3467042" y="55246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取出一个数据</a:t>
            </a:r>
          </a:p>
        </p:txBody>
      </p:sp>
      <p:sp>
        <p:nvSpPr>
          <p:cNvPr id="92" name="箭头: 下 91">
            <a:extLst>
              <a:ext uri="{FF2B5EF4-FFF2-40B4-BE49-F238E27FC236}">
                <a16:creationId xmlns:a16="http://schemas.microsoft.com/office/drawing/2014/main" id="{036F21A9-F604-4B49-8A04-4ABC0010497E}"/>
              </a:ext>
            </a:extLst>
          </p:cNvPr>
          <p:cNvSpPr/>
          <p:nvPr/>
        </p:nvSpPr>
        <p:spPr>
          <a:xfrm rot="16200000">
            <a:off x="3762951" y="5978574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3" name="箭头: 下 92">
            <a:extLst>
              <a:ext uri="{FF2B5EF4-FFF2-40B4-BE49-F238E27FC236}">
                <a16:creationId xmlns:a16="http://schemas.microsoft.com/office/drawing/2014/main" id="{385B1569-B974-4A9C-B116-F44553485CB6}"/>
              </a:ext>
            </a:extLst>
          </p:cNvPr>
          <p:cNvSpPr/>
          <p:nvPr/>
        </p:nvSpPr>
        <p:spPr>
          <a:xfrm rot="16200000">
            <a:off x="3762951" y="6298724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2D9B4C0-C798-4149-BD0C-245AF6758043}"/>
              </a:ext>
            </a:extLst>
          </p:cNvPr>
          <p:cNvSpPr txBox="1"/>
          <p:nvPr/>
        </p:nvSpPr>
        <p:spPr>
          <a:xfrm>
            <a:off x="4251872" y="5965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2C9069BE-737C-4783-A7DC-A1966DE3F1D3}"/>
              </a:ext>
            </a:extLst>
          </p:cNvPr>
          <p:cNvSpPr txBox="1"/>
          <p:nvPr/>
        </p:nvSpPr>
        <p:spPr>
          <a:xfrm>
            <a:off x="4251872" y="62855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maxSize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00" name="表格 4">
            <a:extLst>
              <a:ext uri="{FF2B5EF4-FFF2-40B4-BE49-F238E27FC236}">
                <a16:creationId xmlns:a16="http://schemas.microsoft.com/office/drawing/2014/main" id="{81E13862-3EAF-4C03-AB28-786AA1174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27766"/>
              </p:ext>
            </p:extLst>
          </p:nvPr>
        </p:nvGraphicFramePr>
        <p:xfrm>
          <a:off x="5909753" y="1082554"/>
          <a:ext cx="1482725" cy="414972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3060354681"/>
                    </a:ext>
                  </a:extLst>
                </a:gridCol>
              </a:tblGrid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23818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580619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956706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153927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04973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45159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071932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341338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663594"/>
                  </a:ext>
                </a:extLst>
              </a:tr>
            </a:tbl>
          </a:graphicData>
        </a:graphic>
      </p:graphicFrame>
      <p:sp>
        <p:nvSpPr>
          <p:cNvPr id="101" name="箭头: 下 100">
            <a:extLst>
              <a:ext uri="{FF2B5EF4-FFF2-40B4-BE49-F238E27FC236}">
                <a16:creationId xmlns:a16="http://schemas.microsoft.com/office/drawing/2014/main" id="{09D4EE6F-B195-4FC9-8F72-489E0E3D6F63}"/>
              </a:ext>
            </a:extLst>
          </p:cNvPr>
          <p:cNvSpPr/>
          <p:nvPr/>
        </p:nvSpPr>
        <p:spPr>
          <a:xfrm rot="5400000">
            <a:off x="7589943" y="3924073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" name="箭头: 下 101">
            <a:extLst>
              <a:ext uri="{FF2B5EF4-FFF2-40B4-BE49-F238E27FC236}">
                <a16:creationId xmlns:a16="http://schemas.microsoft.com/office/drawing/2014/main" id="{F8CB6D54-E69F-4B00-9096-5C2A8C843C43}"/>
              </a:ext>
            </a:extLst>
          </p:cNvPr>
          <p:cNvSpPr/>
          <p:nvPr/>
        </p:nvSpPr>
        <p:spPr>
          <a:xfrm rot="5400000">
            <a:off x="7589943" y="1114638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596D33D-2537-4829-9748-1BA451062E2A}"/>
              </a:ext>
            </a:extLst>
          </p:cNvPr>
          <p:cNvSpPr txBox="1"/>
          <p:nvPr/>
        </p:nvSpPr>
        <p:spPr>
          <a:xfrm>
            <a:off x="5750868" y="552465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再取出一个数据</a:t>
            </a:r>
          </a:p>
        </p:txBody>
      </p:sp>
      <p:sp>
        <p:nvSpPr>
          <p:cNvPr id="104" name="箭头: 下 103">
            <a:extLst>
              <a:ext uri="{FF2B5EF4-FFF2-40B4-BE49-F238E27FC236}">
                <a16:creationId xmlns:a16="http://schemas.microsoft.com/office/drawing/2014/main" id="{E9C044A9-4684-46A7-AB83-19BD91FA9D2A}"/>
              </a:ext>
            </a:extLst>
          </p:cNvPr>
          <p:cNvSpPr/>
          <p:nvPr/>
        </p:nvSpPr>
        <p:spPr>
          <a:xfrm rot="16200000">
            <a:off x="6126064" y="5978574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箭头: 下 104">
            <a:extLst>
              <a:ext uri="{FF2B5EF4-FFF2-40B4-BE49-F238E27FC236}">
                <a16:creationId xmlns:a16="http://schemas.microsoft.com/office/drawing/2014/main" id="{DDD429D1-7C14-4920-BD7E-41DAA49A1219}"/>
              </a:ext>
            </a:extLst>
          </p:cNvPr>
          <p:cNvSpPr/>
          <p:nvPr/>
        </p:nvSpPr>
        <p:spPr>
          <a:xfrm rot="16200000">
            <a:off x="6126064" y="6298724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0BC2BBA1-626D-40DF-AF76-12D516617205}"/>
              </a:ext>
            </a:extLst>
          </p:cNvPr>
          <p:cNvSpPr txBox="1"/>
          <p:nvPr/>
        </p:nvSpPr>
        <p:spPr>
          <a:xfrm>
            <a:off x="6614985" y="5965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72C2A7F-F78D-4765-B2C4-058770189E41}"/>
              </a:ext>
            </a:extLst>
          </p:cNvPr>
          <p:cNvSpPr txBox="1"/>
          <p:nvPr/>
        </p:nvSpPr>
        <p:spPr>
          <a:xfrm>
            <a:off x="6614985" y="62855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maxSize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09" name="表格 4">
            <a:extLst>
              <a:ext uri="{FF2B5EF4-FFF2-40B4-BE49-F238E27FC236}">
                <a16:creationId xmlns:a16="http://schemas.microsoft.com/office/drawing/2014/main" id="{6607C289-FCB9-4C28-93A6-83F8A51D3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73941"/>
              </p:ext>
            </p:extLst>
          </p:nvPr>
        </p:nvGraphicFramePr>
        <p:xfrm>
          <a:off x="9743198" y="1082554"/>
          <a:ext cx="1482725" cy="414972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3060354681"/>
                    </a:ext>
                  </a:extLst>
                </a:gridCol>
              </a:tblGrid>
              <a:tr h="461081"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23818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580619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956706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153927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04973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45159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071932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341338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663594"/>
                  </a:ext>
                </a:extLst>
              </a:tr>
            </a:tbl>
          </a:graphicData>
        </a:graphic>
      </p:graphicFrame>
      <p:sp>
        <p:nvSpPr>
          <p:cNvPr id="110" name="箭头: 下 109">
            <a:extLst>
              <a:ext uri="{FF2B5EF4-FFF2-40B4-BE49-F238E27FC236}">
                <a16:creationId xmlns:a16="http://schemas.microsoft.com/office/drawing/2014/main" id="{D5A810D6-2EA5-41C6-98F3-BCFED11F4A01}"/>
              </a:ext>
            </a:extLst>
          </p:cNvPr>
          <p:cNvSpPr/>
          <p:nvPr/>
        </p:nvSpPr>
        <p:spPr>
          <a:xfrm rot="5400000">
            <a:off x="11423388" y="1180873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1" name="箭头: 下 110">
            <a:extLst>
              <a:ext uri="{FF2B5EF4-FFF2-40B4-BE49-F238E27FC236}">
                <a16:creationId xmlns:a16="http://schemas.microsoft.com/office/drawing/2014/main" id="{4D45F490-53C5-4F8C-9F49-D1991A0372C3}"/>
              </a:ext>
            </a:extLst>
          </p:cNvPr>
          <p:cNvSpPr/>
          <p:nvPr/>
        </p:nvSpPr>
        <p:spPr>
          <a:xfrm rot="5400000">
            <a:off x="11423388" y="1030818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B09966CC-F762-42ED-A94E-3D19BA4D11AC}"/>
              </a:ext>
            </a:extLst>
          </p:cNvPr>
          <p:cNvSpPr txBox="1"/>
          <p:nvPr/>
        </p:nvSpPr>
        <p:spPr>
          <a:xfrm>
            <a:off x="10041513" y="55246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队列空</a:t>
            </a:r>
          </a:p>
        </p:txBody>
      </p:sp>
      <p:sp>
        <p:nvSpPr>
          <p:cNvPr id="113" name="箭头: 下 112">
            <a:extLst>
              <a:ext uri="{FF2B5EF4-FFF2-40B4-BE49-F238E27FC236}">
                <a16:creationId xmlns:a16="http://schemas.microsoft.com/office/drawing/2014/main" id="{1FBD6BCC-4AF1-406C-86A2-FF8BDF550388}"/>
              </a:ext>
            </a:extLst>
          </p:cNvPr>
          <p:cNvSpPr/>
          <p:nvPr/>
        </p:nvSpPr>
        <p:spPr>
          <a:xfrm rot="16200000">
            <a:off x="9807109" y="5978574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4" name="箭头: 下 113">
            <a:extLst>
              <a:ext uri="{FF2B5EF4-FFF2-40B4-BE49-F238E27FC236}">
                <a16:creationId xmlns:a16="http://schemas.microsoft.com/office/drawing/2014/main" id="{738CA5E2-3B30-43B9-8724-A3BFBFAEF3FB}"/>
              </a:ext>
            </a:extLst>
          </p:cNvPr>
          <p:cNvSpPr/>
          <p:nvPr/>
        </p:nvSpPr>
        <p:spPr>
          <a:xfrm rot="16200000">
            <a:off x="9807109" y="6298724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C2C81EFE-52F5-4C71-96C5-792EE4673782}"/>
              </a:ext>
            </a:extLst>
          </p:cNvPr>
          <p:cNvSpPr txBox="1"/>
          <p:nvPr/>
        </p:nvSpPr>
        <p:spPr>
          <a:xfrm>
            <a:off x="10296030" y="596535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maxSize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- 1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0912419C-A464-4898-B8A2-8E7D845D7B8F}"/>
              </a:ext>
            </a:extLst>
          </p:cNvPr>
          <p:cNvSpPr txBox="1"/>
          <p:nvPr/>
        </p:nvSpPr>
        <p:spPr>
          <a:xfrm>
            <a:off x="10296030" y="628550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maxSize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- 1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5BCE264-2C0B-42B2-840F-85957BE3F927}"/>
              </a:ext>
            </a:extLst>
          </p:cNvPr>
          <p:cNvSpPr txBox="1"/>
          <p:nvPr/>
        </p:nvSpPr>
        <p:spPr>
          <a:xfrm>
            <a:off x="8465413" y="301980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58D0AF2E-22CE-47D1-91C9-CFE751DCD4EA}"/>
              </a:ext>
            </a:extLst>
          </p:cNvPr>
          <p:cNvSpPr txBox="1"/>
          <p:nvPr/>
        </p:nvSpPr>
        <p:spPr>
          <a:xfrm>
            <a:off x="5706226" y="21733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队列删除元素</a:t>
            </a:r>
          </a:p>
        </p:txBody>
      </p:sp>
    </p:spTree>
    <p:extLst>
      <p:ext uri="{BB962C8B-B14F-4D97-AF65-F5344CB8AC3E}">
        <p14:creationId xmlns:p14="http://schemas.microsoft.com/office/powerpoint/2010/main" val="424907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CB73E5-0377-4E3F-BA5A-E403E61004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87" t="44084" r="46516" b="46611"/>
          <a:stretch/>
        </p:blipFill>
        <p:spPr>
          <a:xfrm>
            <a:off x="5875020" y="3023235"/>
            <a:ext cx="64579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8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</TotalTime>
  <Words>294</Words>
  <Application>Microsoft Office PowerPoint</Application>
  <PresentationFormat>宽屏</PresentationFormat>
  <Paragraphs>50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yuanbao</dc:creator>
  <cp:lastModifiedBy>qiang yuanbao</cp:lastModifiedBy>
  <cp:revision>17</cp:revision>
  <dcterms:created xsi:type="dcterms:W3CDTF">2020-08-17T14:03:31Z</dcterms:created>
  <dcterms:modified xsi:type="dcterms:W3CDTF">2020-08-18T14:53:47Z</dcterms:modified>
</cp:coreProperties>
</file>