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E5D8C-402F-4810-A45B-9B0D57BE0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F9CE8-5AAA-45F1-B7D7-A564343A7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40A6B-1046-4205-BE44-B7D3A45D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5A59E-E8BA-43DD-B625-001E8AE8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C1032-FB6D-4604-A61A-855C9CF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B5BBF-A0B3-402D-B507-595B8B3F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028AE-3408-4337-868C-10328442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BF3C-D251-414C-8422-DBC88CCC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FBF21-21A9-4A61-A06F-73AC169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BAC8B-DCCB-4FF3-9ED1-3981D7CD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D08B3-4822-4451-A3E4-A4777F88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D3162-F06E-4E48-9428-ADAEEF942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9CC74-FA36-4F12-8CA3-48226A4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61455-D558-40A4-9182-C55CB5CE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26335-E0D7-4D37-8970-4396895E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D09AE-BF55-459F-8694-379D3029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8FFEA-D1D5-49B7-8B15-84DAED04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3746C-3572-4A90-8C76-BBEC550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F3CD-2EBB-4167-88E7-8BE3BD4E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F9E4D-7084-492A-A157-750B85D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7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89C1-8D74-4BDD-8085-EF3682E7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D52C8-207F-49D6-9903-268624312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A0950-1FFB-4510-94D6-693D7C9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F08BE-F49D-4162-A424-C7EB9E15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62209-9EFF-494D-80D8-001BB4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232F6-221B-4A6E-9D67-02D830A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5A8D0-86C5-498B-952E-E69193EEA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B9077-9E0B-46F6-8508-5D01C98D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3CB9D-3C0E-45F2-AD3A-808E3E0F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A338C-47AD-435D-A4C5-8FF3028A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A486A-F9B2-4E4E-8D4B-0555291B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3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7E137-2F46-4DA7-AEE6-17CA3E8A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40D42-92D6-4EB6-A9D0-938A73BA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D5F96-D235-4FF7-9832-A23569343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59E5F-3D22-44CF-8311-D2F914BD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15FEC4-CF43-4CF2-A9CB-67A73CC8D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95B8B-C249-4E90-B549-1701649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0B0A4-6886-4FAD-8A34-73195795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CFCC35-D1A1-4525-9001-333C34F9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2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C277-D156-4553-B57B-BF1BF5AA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636AE-E9DC-4607-82F6-C541B8F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4E3836-4F6C-40CE-8510-675BC99F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0C58B-BB37-41AD-9942-EC88716B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B1882-FB8E-4F45-8660-AA6EE659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F9AA4B-B03F-46C2-B386-4CAC84DC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34BAB-820F-4EB4-9EE9-51DA2BCA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9512D-3BDF-413E-8CF7-DB2B1E3E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B1D62-F7AC-486C-AB99-5C6F3215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DF30ED-762B-49A4-89BB-88E094D69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38108-2D60-4141-A9FD-13EACE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4677A-BF4C-4B87-8F54-B4A8B19C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076C8-2E21-4869-9D5F-590FAC3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1C1D6-988C-4F3C-A2DE-D9398D98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9156FE-E47A-4497-8812-710048FC7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5C3FD-68FB-471E-AD6A-64B34BB3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34A38-5EE1-41FF-8E01-B5504C78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393C1-C33A-4388-BFB7-E202DCDC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76874-B9FF-4E2C-A388-920047D1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16DDE4-CB8F-4713-AEC0-F07FA4D4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128D4-B95B-4E68-AC1A-24C25633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2B27D-2112-4D0E-B302-10AA0BA10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D5EE-625F-400E-B850-A8B710115528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3258A-BAC8-4B12-80FF-206674B24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400E9-3F58-4A32-B214-98940D0B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8F46-5EAC-4395-84AA-1ED9969B1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20A454-4FAA-4E5D-A76C-CC4F2086DE53}"/>
              </a:ext>
            </a:extLst>
          </p:cNvPr>
          <p:cNvSpPr/>
          <p:nvPr/>
        </p:nvSpPr>
        <p:spPr>
          <a:xfrm>
            <a:off x="1296955" y="4091472"/>
            <a:ext cx="1150777" cy="69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3D0F0-BC1B-4DC3-AD76-1D296BF68CE0}"/>
              </a:ext>
            </a:extLst>
          </p:cNvPr>
          <p:cNvSpPr txBox="1"/>
          <p:nvPr/>
        </p:nvSpPr>
        <p:spPr>
          <a:xfrm>
            <a:off x="4746912" y="64451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线程的生命周期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39E137-0C17-4F12-9605-A105ACC52B40}"/>
              </a:ext>
            </a:extLst>
          </p:cNvPr>
          <p:cNvSpPr/>
          <p:nvPr/>
        </p:nvSpPr>
        <p:spPr>
          <a:xfrm>
            <a:off x="4027714" y="4091472"/>
            <a:ext cx="1150777" cy="69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就绪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A3C909-967E-42E2-9404-02B5963AB7ED}"/>
              </a:ext>
            </a:extLst>
          </p:cNvPr>
          <p:cNvSpPr/>
          <p:nvPr/>
        </p:nvSpPr>
        <p:spPr>
          <a:xfrm>
            <a:off x="6727378" y="4082141"/>
            <a:ext cx="1150777" cy="69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23EBB-6512-4C8D-BD17-89AA4078C7B6}"/>
              </a:ext>
            </a:extLst>
          </p:cNvPr>
          <p:cNvSpPr/>
          <p:nvPr/>
        </p:nvSpPr>
        <p:spPr>
          <a:xfrm>
            <a:off x="9610531" y="4082142"/>
            <a:ext cx="1150777" cy="695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537C26-6E86-4071-A80B-957941DD9B77}"/>
              </a:ext>
            </a:extLst>
          </p:cNvPr>
          <p:cNvSpPr/>
          <p:nvPr/>
        </p:nvSpPr>
        <p:spPr>
          <a:xfrm>
            <a:off x="5377545" y="2368428"/>
            <a:ext cx="1150777" cy="703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5CCD0A-FE25-419C-8A12-B88F81E2320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47732" y="4439038"/>
            <a:ext cx="157998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D8F892-093F-4962-9EF1-E5F48C503504}"/>
              </a:ext>
            </a:extLst>
          </p:cNvPr>
          <p:cNvCxnSpPr>
            <a:cxnSpLocks/>
          </p:cNvCxnSpPr>
          <p:nvPr/>
        </p:nvCxnSpPr>
        <p:spPr>
          <a:xfrm flipV="1">
            <a:off x="5178491" y="4243093"/>
            <a:ext cx="1548887" cy="9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0D746D-D1ED-4DD0-9EC7-73B186E58A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878155" y="4429707"/>
            <a:ext cx="173237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0C395A6-6F78-4DE5-BFBC-8D8D23EF7C0C}"/>
              </a:ext>
            </a:extLst>
          </p:cNvPr>
          <p:cNvSpPr txBox="1"/>
          <p:nvPr/>
        </p:nvSpPr>
        <p:spPr>
          <a:xfrm>
            <a:off x="2753402" y="4003645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调用</a:t>
            </a:r>
            <a:r>
              <a:rPr lang="en-US" altLang="zh-CN" sz="1100" dirty="0"/>
              <a:t>start()</a:t>
            </a:r>
            <a:endParaRPr lang="zh-CN" altLang="en-US" sz="11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0744C59-0F52-4331-8F05-E73655B2355E}"/>
              </a:ext>
            </a:extLst>
          </p:cNvPr>
          <p:cNvCxnSpPr>
            <a:cxnSpLocks/>
          </p:cNvCxnSpPr>
          <p:nvPr/>
        </p:nvCxnSpPr>
        <p:spPr>
          <a:xfrm flipH="1">
            <a:off x="5178491" y="4588329"/>
            <a:ext cx="1548887" cy="93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530AC8-DB47-40FA-B079-A0F68637F33D}"/>
              </a:ext>
            </a:extLst>
          </p:cNvPr>
          <p:cNvSpPr txBox="1"/>
          <p:nvPr/>
        </p:nvSpPr>
        <p:spPr>
          <a:xfrm>
            <a:off x="5377296" y="3864497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100" dirty="0"/>
              <a:t>获取</a:t>
            </a:r>
            <a:r>
              <a:rPr lang="en-US" altLang="zh-CN" sz="1100" dirty="0"/>
              <a:t>CPU</a:t>
            </a:r>
            <a:r>
              <a:rPr lang="zh-CN" altLang="en-US" sz="1100" dirty="0"/>
              <a:t>执行权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BB1DE4-30B5-41A1-8D22-C85CCA9CDC44}"/>
              </a:ext>
            </a:extLst>
          </p:cNvPr>
          <p:cNvSpPr txBox="1"/>
          <p:nvPr/>
        </p:nvSpPr>
        <p:spPr>
          <a:xfrm>
            <a:off x="5377296" y="4774937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100" dirty="0"/>
              <a:t>失去</a:t>
            </a:r>
            <a:r>
              <a:rPr lang="en-US" altLang="zh-CN" sz="1100" dirty="0"/>
              <a:t>CPU</a:t>
            </a:r>
            <a:r>
              <a:rPr lang="zh-CN" altLang="en-US" sz="1100" dirty="0"/>
              <a:t>执行权</a:t>
            </a:r>
            <a:endParaRPr lang="en-US" altLang="zh-CN" sz="1100" dirty="0"/>
          </a:p>
          <a:p>
            <a:r>
              <a:rPr lang="en-US" altLang="zh-CN" sz="1100" dirty="0"/>
              <a:t>yield()</a:t>
            </a:r>
            <a:endParaRPr lang="zh-CN" altLang="en-US" sz="1100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BC4D88E-67C7-410F-870E-4F5F3B0969C0}"/>
              </a:ext>
            </a:extLst>
          </p:cNvPr>
          <p:cNvCxnSpPr>
            <a:cxnSpLocks/>
            <a:stCxn id="9" idx="0"/>
            <a:endCxn id="13" idx="3"/>
          </p:cNvCxnSpPr>
          <p:nvPr/>
        </p:nvCxnSpPr>
        <p:spPr>
          <a:xfrm rot="16200000" flipV="1">
            <a:off x="6234608" y="3013981"/>
            <a:ext cx="1361875" cy="77444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EEBB091-6A48-4AA9-BF49-81C4B8BFF71F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V="1">
            <a:off x="4603103" y="2720266"/>
            <a:ext cx="774442" cy="137120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A22FE38-A246-447D-85E2-6B2AE63C5257}"/>
              </a:ext>
            </a:extLst>
          </p:cNvPr>
          <p:cNvSpPr txBox="1"/>
          <p:nvPr/>
        </p:nvSpPr>
        <p:spPr>
          <a:xfrm>
            <a:off x="8028902" y="4605659"/>
            <a:ext cx="1398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100" dirty="0"/>
              <a:t>执行完</a:t>
            </a:r>
            <a:r>
              <a:rPr lang="en-US" altLang="zh-CN" sz="1100" dirty="0"/>
              <a:t>run();</a:t>
            </a:r>
          </a:p>
          <a:p>
            <a:r>
              <a:rPr lang="zh-CN" altLang="en-US" sz="1100" dirty="0"/>
              <a:t>调用线程的</a:t>
            </a:r>
            <a:r>
              <a:rPr lang="en-US" altLang="zh-CN" sz="1100" dirty="0"/>
              <a:t>stop();</a:t>
            </a:r>
          </a:p>
          <a:p>
            <a:r>
              <a:rPr lang="zh-CN" altLang="en-US" sz="1100" dirty="0"/>
              <a:t>出现</a:t>
            </a:r>
            <a:r>
              <a:rPr lang="en-US" altLang="zh-CN" sz="1100" dirty="0"/>
              <a:t>Error/Exception</a:t>
            </a:r>
          </a:p>
          <a:p>
            <a:r>
              <a:rPr lang="zh-CN" altLang="en-US" sz="1100" dirty="0"/>
              <a:t>且没处理</a:t>
            </a:r>
            <a:endParaRPr lang="en-US" altLang="zh-CN" sz="11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1B19D0-AB53-4ECB-9228-163C3BC37AD5}"/>
              </a:ext>
            </a:extLst>
          </p:cNvPr>
          <p:cNvSpPr txBox="1"/>
          <p:nvPr/>
        </p:nvSpPr>
        <p:spPr>
          <a:xfrm>
            <a:off x="7490100" y="2576441"/>
            <a:ext cx="1173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100" dirty="0"/>
              <a:t>sleep(long time)</a:t>
            </a:r>
          </a:p>
          <a:p>
            <a:r>
              <a:rPr lang="en-US" altLang="zh-CN" sz="1100" dirty="0"/>
              <a:t>join()</a:t>
            </a:r>
          </a:p>
          <a:p>
            <a:r>
              <a:rPr lang="en-US" altLang="zh-CN" sz="1100" dirty="0"/>
              <a:t>wait()</a:t>
            </a:r>
          </a:p>
          <a:p>
            <a:r>
              <a:rPr lang="en-US" altLang="zh-CN" sz="1100" dirty="0"/>
              <a:t>suspend()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CB64376-A445-4BC5-8512-1941634EB8FF}"/>
              </a:ext>
            </a:extLst>
          </p:cNvPr>
          <p:cNvSpPr txBox="1"/>
          <p:nvPr/>
        </p:nvSpPr>
        <p:spPr>
          <a:xfrm>
            <a:off x="3410364" y="2661080"/>
            <a:ext cx="12410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100" dirty="0"/>
              <a:t>sleep()</a:t>
            </a:r>
            <a:r>
              <a:rPr lang="zh-CN" altLang="en-US" sz="1100" dirty="0"/>
              <a:t>时间到</a:t>
            </a:r>
            <a:endParaRPr lang="en-US" altLang="zh-CN" sz="1100" dirty="0"/>
          </a:p>
          <a:p>
            <a:r>
              <a:rPr lang="en-US" altLang="zh-CN" sz="1100" dirty="0"/>
              <a:t>join()</a:t>
            </a:r>
            <a:r>
              <a:rPr lang="zh-CN" altLang="en-US" sz="1100" dirty="0"/>
              <a:t>结束</a:t>
            </a:r>
            <a:endParaRPr lang="en-US" altLang="zh-CN" sz="1100" dirty="0"/>
          </a:p>
          <a:p>
            <a:r>
              <a:rPr lang="zh-CN" altLang="en-US" sz="1100" dirty="0"/>
              <a:t>获取同步锁</a:t>
            </a:r>
            <a:endParaRPr lang="en-US" altLang="zh-CN" sz="1100" dirty="0"/>
          </a:p>
          <a:p>
            <a:r>
              <a:rPr lang="en-US" altLang="zh-CN" sz="1100" dirty="0"/>
              <a:t>notify()/</a:t>
            </a:r>
            <a:r>
              <a:rPr lang="en-US" altLang="zh-CN" sz="1100" dirty="0" err="1"/>
              <a:t>notifyAll</a:t>
            </a:r>
            <a:r>
              <a:rPr lang="en-US" altLang="zh-CN" sz="1100" dirty="0"/>
              <a:t>()</a:t>
            </a:r>
          </a:p>
          <a:p>
            <a:r>
              <a:rPr lang="en-US" altLang="zh-CN" sz="1100" dirty="0"/>
              <a:t>resume()</a:t>
            </a:r>
          </a:p>
        </p:txBody>
      </p:sp>
    </p:spTree>
    <p:extLst>
      <p:ext uri="{BB962C8B-B14F-4D97-AF65-F5344CB8AC3E}">
        <p14:creationId xmlns:p14="http://schemas.microsoft.com/office/powerpoint/2010/main" val="16956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5</cp:revision>
  <dcterms:created xsi:type="dcterms:W3CDTF">2020-08-13T00:33:30Z</dcterms:created>
  <dcterms:modified xsi:type="dcterms:W3CDTF">2020-08-14T04:40:57Z</dcterms:modified>
</cp:coreProperties>
</file>