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01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2EA40-4D46-444C-903D-1F1AE09E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CE93D-64EF-4524-8202-FF144364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42558-2057-4C4B-940C-40611ECA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9963-2658-41DA-8ABC-36F9F8F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40EA8-094A-44A2-8AD4-B85BB02A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45A6E-95C6-48C4-B5C0-1C093E9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0F537-176F-4031-BB95-CF8CE2CE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C9F81-EBA0-4FC7-AB54-D89B7BB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7645C-4BB7-4D80-B171-985E36B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F42C-5168-4846-AF91-3775676E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490FC-836A-4AD6-A83A-BAEB95D05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91B20-A34C-4DBA-833F-27D99EEE6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57682-B5F7-46C3-B86D-0902329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5F310-4D8C-4389-9FF3-C2ACC416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060A7-B4C9-4ABD-873F-D5BB5412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7031-FD33-4A18-BD4E-C8469EC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2DEEA-89D4-4753-A7B9-D3071B29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77D8C-406D-44F0-A8FA-E4F691A9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6C6A2-FB0A-4024-9053-FA98CE68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87AC-FBBA-4E8F-8D40-D162E18A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7C98-135E-40D8-A2D6-52ACB6C0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944F3-B6F8-441A-B799-3FF917DE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55096-1041-411F-B3E4-1620FF44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A912D-BBAD-416C-A0BD-09C8CE9C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27DAB-6676-4F16-81BE-FE0B6891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6E3A-CDE5-4C3E-B083-3D0366AA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00C6D-EC4E-4226-AB97-F9294678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BF5C3-73B9-421D-8D98-698B617B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5A0D1-407A-4BFC-A67A-1D4529B8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89DB6-384B-407C-AEA3-781F3368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3F44C-7F3F-49D7-8C95-D0C1E8B3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6B66-9373-4A6F-B47E-9E570EB2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20753-8889-4D0E-920C-0DE21DF9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FD6BC-0EFA-48FB-BD3A-1B15D43D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AEE351-3E13-4970-88F5-F22D65E4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FB1D40-78E1-4778-AF3A-D7F52C60A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29A217-DFDB-477A-86B2-02BB4F04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2D6260-7CE8-42EC-8AB0-8AFEAE27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2BE45-ECE5-496F-8B77-C42C1E5F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7C98-E873-41B1-8AC6-2A5E3F6E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C3C463-2B6E-4A2E-9512-74A68D41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B05E14-B2BE-477B-AEE7-B2FD4404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E10681-6F51-48B5-B21B-3BBD9ECC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0CEAA-4E55-45CA-9697-BA76F838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FC728D-F984-4FF7-A920-0ADB7053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848C9-7140-45C2-B675-204BF261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5259-67CD-45FD-9669-4B902E34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0AFE5-4DA6-42DA-BBD5-01EA47A4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D171E-3A07-47DD-8842-F30B61812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B46A0-84F0-47CA-A55E-702120B0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071F8-B13A-4F47-A954-6D2F25CF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80DA8-0746-4556-B7B3-3F34C275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9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F883A-7F2B-4A06-A019-6CC49829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C3F5E6-97D2-4FED-9E0D-4091FD5C3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6066-C30B-4DB7-A653-60F67D98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6C6C5-0569-4763-93C6-18071CE5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C3B24-3BAC-4849-B678-58F92186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43E79-E6B4-4B2B-8533-55B93279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AB8DD-3B9C-40E2-ADE8-9FCBBDD8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E7BA9-D18A-4344-A59F-E5EE2020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990E3-124A-4778-87DD-4E0518445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1F22-A834-43F1-ADDC-A7CD3374DF84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958B-C4FD-4551-AF14-D3E897DE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D8C4E-0CB1-4B16-B4A7-D5F4EF28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E017-BFD7-4ABD-A21F-434B846E2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4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F8005-BA62-4BD3-A9F1-AF4F915EF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B6886-4876-40D5-B160-4DB2CDDF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2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606271-3D97-4E9F-BEBB-167ABA37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485" y="335902"/>
            <a:ext cx="1869233" cy="1200329"/>
          </a:xfrm>
          <a:prstGeom prst="rect">
            <a:avLst/>
          </a:prstGeom>
          <a:solidFill>
            <a:srgbClr val="292A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JetBrains Mono"/>
              </a:rPr>
              <a:t>Person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"Tome"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isMale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JetBrains Mono"/>
              </a:rPr>
              <a:t>Person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p2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2E6FF"/>
                </a:solidFill>
                <a:effectLst/>
                <a:latin typeface="Arial Unicode MS"/>
                <a:ea typeface="JetBrains Mono"/>
              </a:rPr>
              <a:t>Person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p3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9B0CE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7C781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6AE5AF-6E69-4D7F-BCA6-6A1B0EB9493F}"/>
              </a:ext>
            </a:extLst>
          </p:cNvPr>
          <p:cNvSpPr/>
          <p:nvPr/>
        </p:nvSpPr>
        <p:spPr>
          <a:xfrm>
            <a:off x="1558212" y="335903"/>
            <a:ext cx="1598646" cy="5906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3DD014-9713-471E-8A41-4B470523893E}"/>
              </a:ext>
            </a:extLst>
          </p:cNvPr>
          <p:cNvSpPr/>
          <p:nvPr/>
        </p:nvSpPr>
        <p:spPr>
          <a:xfrm>
            <a:off x="3545635" y="335902"/>
            <a:ext cx="7707083" cy="5906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F7D64-115A-4B4B-86DD-6351F2E2BB80}"/>
              </a:ext>
            </a:extLst>
          </p:cNvPr>
          <p:cNvSpPr txBox="1"/>
          <p:nvPr/>
        </p:nvSpPr>
        <p:spPr>
          <a:xfrm>
            <a:off x="1785904" y="636347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栈：</a:t>
            </a:r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295420-EA03-4C99-99C0-BF1BD710AA35}"/>
              </a:ext>
            </a:extLst>
          </p:cNvPr>
          <p:cNvSpPr txBox="1"/>
          <p:nvPr/>
        </p:nvSpPr>
        <p:spPr>
          <a:xfrm>
            <a:off x="6829148" y="637475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堆：</a:t>
            </a:r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9673D3-6499-4CC1-881F-1051DC068834}"/>
              </a:ext>
            </a:extLst>
          </p:cNvPr>
          <p:cNvSpPr/>
          <p:nvPr/>
        </p:nvSpPr>
        <p:spPr>
          <a:xfrm>
            <a:off x="4683966" y="3686947"/>
            <a:ext cx="2145182" cy="122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D6564D-6B43-4959-A9FC-BB2D4F0071B0}"/>
              </a:ext>
            </a:extLst>
          </p:cNvPr>
          <p:cNvSpPr txBox="1"/>
          <p:nvPr/>
        </p:nvSpPr>
        <p:spPr>
          <a:xfrm>
            <a:off x="4071678" y="31850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0x12ab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F46076-4317-45CE-B7B5-10A942FA30C4}"/>
              </a:ext>
            </a:extLst>
          </p:cNvPr>
          <p:cNvSpPr txBox="1"/>
          <p:nvPr/>
        </p:nvSpPr>
        <p:spPr>
          <a:xfrm>
            <a:off x="1726593" y="587284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P1: 0x12ab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4300667-B117-48CE-808B-120E6C445972}"/>
              </a:ext>
            </a:extLst>
          </p:cNvPr>
          <p:cNvCxnSpPr>
            <a:stCxn id="12" idx="2"/>
          </p:cNvCxnSpPr>
          <p:nvPr/>
        </p:nvCxnSpPr>
        <p:spPr>
          <a:xfrm>
            <a:off x="4521481" y="3554374"/>
            <a:ext cx="162486" cy="13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FD7ADA-79DF-4683-87E9-6DAD5E90FF4F}"/>
              </a:ext>
            </a:extLst>
          </p:cNvPr>
          <p:cNvCxnSpPr>
            <a:stCxn id="15" idx="3"/>
          </p:cNvCxnSpPr>
          <p:nvPr/>
        </p:nvCxnSpPr>
        <p:spPr>
          <a:xfrm flipV="1">
            <a:off x="2988477" y="3686948"/>
            <a:ext cx="1695490" cy="23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5B47FC5-3A8A-4238-9628-1735001AA85C}"/>
              </a:ext>
            </a:extLst>
          </p:cNvPr>
          <p:cNvSpPr txBox="1"/>
          <p:nvPr/>
        </p:nvSpPr>
        <p:spPr>
          <a:xfrm>
            <a:off x="4753423" y="3810780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name: </a:t>
            </a:r>
            <a:r>
              <a:rPr lang="en-US" altLang="zh-CN" dirty="0" err="1">
                <a:solidFill>
                  <a:srgbClr val="FF0000"/>
                </a:solidFill>
              </a:rPr>
              <a:t>null</a:t>
            </a:r>
            <a:r>
              <a:rPr lang="en-US" altLang="zh-CN" dirty="0" err="1">
                <a:sym typeface="Wingdings" panose="05000000000000000000" pitchFamily="2" charset="2"/>
              </a:rPr>
              <a:t>Tom</a:t>
            </a:r>
            <a:endParaRPr lang="en-US" altLang="zh-CN" dirty="0"/>
          </a:p>
          <a:p>
            <a:r>
              <a:rPr lang="en-US" altLang="zh-CN" dirty="0"/>
              <a:t>age: </a:t>
            </a:r>
            <a:r>
              <a:rPr lang="en-US" altLang="zh-CN" dirty="0">
                <a:solidFill>
                  <a:srgbClr val="FF0000"/>
                </a:solidFill>
              </a:rPr>
              <a:t>1(</a:t>
            </a:r>
            <a:r>
              <a:rPr lang="zh-CN" altLang="en-US" dirty="0">
                <a:solidFill>
                  <a:srgbClr val="FF0000"/>
                </a:solidFill>
              </a:rPr>
              <a:t>已赋值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ym typeface="Wingdings" panose="05000000000000000000" pitchFamily="2" charset="2"/>
              </a:rPr>
              <a:t>10</a:t>
            </a:r>
            <a:endParaRPr lang="en-US" altLang="zh-CN" dirty="0"/>
          </a:p>
          <a:p>
            <a:r>
              <a:rPr lang="en-US" altLang="zh-CN" dirty="0" err="1"/>
              <a:t>isMale</a:t>
            </a:r>
            <a:r>
              <a:rPr lang="en-US" altLang="zh-CN" dirty="0"/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false</a:t>
            </a:r>
            <a:r>
              <a:rPr lang="en-US" altLang="zh-CN" dirty="0" err="1">
                <a:sym typeface="Wingdings" panose="05000000000000000000" pitchFamily="2" charset="2"/>
              </a:rPr>
              <a:t>true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F4DBE0-858F-4338-87A8-587D33C32B6C}"/>
              </a:ext>
            </a:extLst>
          </p:cNvPr>
          <p:cNvSpPr/>
          <p:nvPr/>
        </p:nvSpPr>
        <p:spPr>
          <a:xfrm>
            <a:off x="4683966" y="1733742"/>
            <a:ext cx="2145182" cy="122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41D54E-7457-4980-B141-DD2C8FEA2A0D}"/>
              </a:ext>
            </a:extLst>
          </p:cNvPr>
          <p:cNvSpPr txBox="1"/>
          <p:nvPr/>
        </p:nvSpPr>
        <p:spPr>
          <a:xfrm>
            <a:off x="3836222" y="11630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0x7788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1B4EBA3-2FE2-4368-8F8E-850695E8EC73}"/>
              </a:ext>
            </a:extLst>
          </p:cNvPr>
          <p:cNvCxnSpPr>
            <a:stCxn id="24" idx="2"/>
          </p:cNvCxnSpPr>
          <p:nvPr/>
        </p:nvCxnSpPr>
        <p:spPr>
          <a:xfrm>
            <a:off x="4283621" y="1532359"/>
            <a:ext cx="400345" cy="20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F3B97AE-022C-450A-ABC9-D18F8F10C9DD}"/>
              </a:ext>
            </a:extLst>
          </p:cNvPr>
          <p:cNvSpPr txBox="1"/>
          <p:nvPr/>
        </p:nvSpPr>
        <p:spPr>
          <a:xfrm>
            <a:off x="1726593" y="516683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P2: 0x7788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F3270D-131E-4AFD-9579-24116094D15D}"/>
              </a:ext>
            </a:extLst>
          </p:cNvPr>
          <p:cNvCxnSpPr>
            <a:stCxn id="28" idx="3"/>
          </p:cNvCxnSpPr>
          <p:nvPr/>
        </p:nvCxnSpPr>
        <p:spPr>
          <a:xfrm flipV="1">
            <a:off x="2983668" y="1733741"/>
            <a:ext cx="1700298" cy="361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E31F1D8-CACC-49DD-9F4E-4AC096DAFBF2}"/>
              </a:ext>
            </a:extLst>
          </p:cNvPr>
          <p:cNvSpPr txBox="1"/>
          <p:nvPr/>
        </p:nvSpPr>
        <p:spPr>
          <a:xfrm>
            <a:off x="4731019" y="1935827"/>
            <a:ext cx="161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name: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en-US" altLang="zh-CN" dirty="0"/>
          </a:p>
          <a:p>
            <a:r>
              <a:rPr lang="en-US" altLang="zh-CN" dirty="0"/>
              <a:t>age: 1(</a:t>
            </a:r>
            <a:r>
              <a:rPr lang="zh-CN" altLang="en-US" dirty="0"/>
              <a:t>已赋值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isMale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E8DEB1-7430-41EA-BD5F-D004A6722382}"/>
              </a:ext>
            </a:extLst>
          </p:cNvPr>
          <p:cNvSpPr txBox="1"/>
          <p:nvPr/>
        </p:nvSpPr>
        <p:spPr>
          <a:xfrm>
            <a:off x="1726592" y="44444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P3: 0x12ab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59675A1-BCDE-4A4D-896D-EBBA5FADDB0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988476" y="3702991"/>
            <a:ext cx="1645283" cy="92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8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E9C622-6F10-4FAA-9237-6AE0E1B8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40" y="833120"/>
            <a:ext cx="3346450" cy="16129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2011B3-DF14-46CD-971C-BBF2E83730A6}"/>
              </a:ext>
            </a:extLst>
          </p:cNvPr>
          <p:cNvSpPr/>
          <p:nvPr/>
        </p:nvSpPr>
        <p:spPr>
          <a:xfrm>
            <a:off x="3291840" y="589280"/>
            <a:ext cx="8331200" cy="564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811F16-C492-4947-8248-1F109332DA59}"/>
              </a:ext>
            </a:extLst>
          </p:cNvPr>
          <p:cNvSpPr/>
          <p:nvPr/>
        </p:nvSpPr>
        <p:spPr>
          <a:xfrm>
            <a:off x="802640" y="599440"/>
            <a:ext cx="194056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6A6E1-E94E-45E9-B997-9EE4A4283159}"/>
              </a:ext>
            </a:extLst>
          </p:cNvPr>
          <p:cNvSpPr txBox="1"/>
          <p:nvPr/>
        </p:nvSpPr>
        <p:spPr>
          <a:xfrm>
            <a:off x="939800" y="5760720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status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1DC417E-49DD-4653-9CD7-D4D8B711A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66202"/>
              </p:ext>
            </p:extLst>
          </p:nvPr>
        </p:nvGraphicFramePr>
        <p:xfrm>
          <a:off x="3942119" y="3098800"/>
          <a:ext cx="1706880" cy="249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351591427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1107574972"/>
                    </a:ext>
                  </a:extLst>
                </a:gridCol>
              </a:tblGrid>
              <a:tr h="498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961882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5830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2125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55392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61785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D1E0F7D4-B7BD-4080-B501-DA669176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535" y="4493895"/>
            <a:ext cx="2533650" cy="12668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81E79BF-DC31-4EA0-AA29-7F5D75032796}"/>
              </a:ext>
            </a:extLst>
          </p:cNvPr>
          <p:cNvSpPr/>
          <p:nvPr/>
        </p:nvSpPr>
        <p:spPr>
          <a:xfrm>
            <a:off x="6461760" y="3347109"/>
            <a:ext cx="1706880" cy="995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99531B-5C70-479D-AAB7-E4223B912A73}"/>
              </a:ext>
            </a:extLst>
          </p:cNvPr>
          <p:cNvSpPr txBox="1"/>
          <p:nvPr/>
        </p:nvSpPr>
        <p:spPr>
          <a:xfrm>
            <a:off x="6543079" y="3418844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number: 0</a:t>
            </a:r>
          </a:p>
          <a:p>
            <a:r>
              <a:rPr lang="en-US" altLang="zh-CN" dirty="0"/>
              <a:t>state: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ym typeface="Wingdings" panose="05000000000000000000" pitchFamily="2" charset="2"/>
              </a:rPr>
              <a:t>1</a:t>
            </a:r>
            <a:endParaRPr lang="en-US" altLang="zh-CN" dirty="0"/>
          </a:p>
          <a:p>
            <a:r>
              <a:rPr lang="en-US" altLang="zh-CN" dirty="0"/>
              <a:t>score: 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19ACF4-BB98-4C5F-9B04-4D2E130A186F}"/>
              </a:ext>
            </a:extLst>
          </p:cNvPr>
          <p:cNvSpPr txBox="1"/>
          <p:nvPr/>
        </p:nvSpPr>
        <p:spPr>
          <a:xfrm>
            <a:off x="3494720" y="25298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0x1122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F04A149-789F-4A9F-849C-B8FB713E3769}"/>
              </a:ext>
            </a:extLst>
          </p:cNvPr>
          <p:cNvCxnSpPr>
            <a:stCxn id="13" idx="2"/>
          </p:cNvCxnSpPr>
          <p:nvPr/>
        </p:nvCxnSpPr>
        <p:spPr>
          <a:xfrm>
            <a:off x="3942119" y="2899172"/>
            <a:ext cx="0" cy="27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01B04C-4929-4968-853B-5E9300B91745}"/>
              </a:ext>
            </a:extLst>
          </p:cNvPr>
          <p:cNvCxnSpPr>
            <a:stCxn id="7" idx="3"/>
          </p:cNvCxnSpPr>
          <p:nvPr/>
        </p:nvCxnSpPr>
        <p:spPr>
          <a:xfrm flipV="1">
            <a:off x="1772920" y="3098800"/>
            <a:ext cx="2169198" cy="284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FF1D3A8-6006-4FEE-BF3A-D8A37AC1441B}"/>
              </a:ext>
            </a:extLst>
          </p:cNvPr>
          <p:cNvSpPr txBox="1"/>
          <p:nvPr/>
        </p:nvSpPr>
        <p:spPr>
          <a:xfrm>
            <a:off x="1824116" y="577568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0x1122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4B333FC-0649-40D4-902B-263186DEF274}"/>
              </a:ext>
            </a:extLst>
          </p:cNvPr>
          <p:cNvCxnSpPr>
            <a:cxnSpLocks/>
          </p:cNvCxnSpPr>
          <p:nvPr/>
        </p:nvCxnSpPr>
        <p:spPr>
          <a:xfrm>
            <a:off x="5300762" y="3329401"/>
            <a:ext cx="1160998" cy="1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0101739-6577-47B8-B700-2365EFD359D2}"/>
              </a:ext>
            </a:extLst>
          </p:cNvPr>
          <p:cNvSpPr txBox="1"/>
          <p:nvPr/>
        </p:nvSpPr>
        <p:spPr>
          <a:xfrm>
            <a:off x="6014361" y="26992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0x2233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BF8506B-3795-45E5-BE73-F0C0AD928B9F}"/>
              </a:ext>
            </a:extLst>
          </p:cNvPr>
          <p:cNvCxnSpPr>
            <a:stCxn id="22" idx="2"/>
          </p:cNvCxnSpPr>
          <p:nvPr/>
        </p:nvCxnSpPr>
        <p:spPr>
          <a:xfrm>
            <a:off x="6461760" y="3068587"/>
            <a:ext cx="0" cy="27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37B2471-90B5-4B06-B525-564913631601}"/>
              </a:ext>
            </a:extLst>
          </p:cNvPr>
          <p:cNvSpPr/>
          <p:nvPr/>
        </p:nvSpPr>
        <p:spPr>
          <a:xfrm>
            <a:off x="6456300" y="4709774"/>
            <a:ext cx="1706880" cy="995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61BAC3-CFBD-4D26-9A66-533CB0CA60F0}"/>
              </a:ext>
            </a:extLst>
          </p:cNvPr>
          <p:cNvSpPr txBox="1"/>
          <p:nvPr/>
        </p:nvSpPr>
        <p:spPr>
          <a:xfrm>
            <a:off x="6537619" y="4781509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number: 0</a:t>
            </a:r>
          </a:p>
          <a:p>
            <a:r>
              <a:rPr lang="en-US" altLang="zh-CN" dirty="0"/>
              <a:t>state: 0</a:t>
            </a:r>
          </a:p>
          <a:p>
            <a:r>
              <a:rPr lang="en-US" altLang="zh-CN" dirty="0"/>
              <a:t>score: 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9F9623-BA3B-4A80-89EE-27E948FF42DA}"/>
              </a:ext>
            </a:extLst>
          </p:cNvPr>
          <p:cNvSpPr txBox="1"/>
          <p:nvPr/>
        </p:nvSpPr>
        <p:spPr>
          <a:xfrm>
            <a:off x="5119564" y="320426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0x2233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39F774-C4CC-470A-BDEF-2342B7F36C6B}"/>
              </a:ext>
            </a:extLst>
          </p:cNvPr>
          <p:cNvCxnSpPr>
            <a:cxnSpLocks/>
          </p:cNvCxnSpPr>
          <p:nvPr/>
        </p:nvCxnSpPr>
        <p:spPr>
          <a:xfrm>
            <a:off x="5241189" y="3890417"/>
            <a:ext cx="1215111" cy="8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3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161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6</cp:revision>
  <dcterms:created xsi:type="dcterms:W3CDTF">2020-07-23T02:02:47Z</dcterms:created>
  <dcterms:modified xsi:type="dcterms:W3CDTF">2020-07-24T03:47:32Z</dcterms:modified>
</cp:coreProperties>
</file>