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4B07-4805-4B27-9307-4195C143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09520-BD51-48D3-8C39-54570D9B6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3D4D-96BD-4FD0-8A99-644C5FC9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CCD9-5537-4CB6-B134-A9896CF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90436-9E57-4919-AF52-06C268BE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C156-8400-42F8-86AB-47B5FA46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5E6FA-54A8-4552-8A2A-1995921A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93DC0-74C3-4AD3-94B8-3790683D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94CC7-5BD3-43F6-997F-B53B6E79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B2FBA-FBCB-4C53-84D6-F72C4218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55946-0503-49EA-A964-4B871A3DE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51B16-4C27-42D5-ABFA-53B6C806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7F9ED-4925-452C-9313-969035B8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0D910-7B6B-4DDB-B7FC-D03B913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276FE-8088-48D8-917E-F9B750ED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A66C0-B781-4D86-9BFF-D3B2670D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AAD69-23E9-469A-BABC-21C289EF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5FE2F-23E2-41A9-A3D4-5EDDE490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CCC4B-1C41-46FC-B814-B72F75F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B3AD7-6F17-46D9-9D30-5B9B350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4A65-CAEB-4F88-B7ED-5ECA4FC9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972F0-CFEF-4D70-B222-AA204F2C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09501-37C0-40AF-8BEA-E2AD316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98F4D-2B1A-4C5F-9505-BF86FBF4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23988-5903-4472-98C8-9A88B36E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8EA6-8957-47EA-AB59-9A16251D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EB28-D49C-42A1-849C-FA809009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F3940-D355-4D81-AC96-2582F52EA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C3D12-2C37-4B43-8B20-5C3BDB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7AAC4-8E5F-4B63-A38F-1E07F601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2895B-49FD-4E26-A46F-32A4539B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722B5-A6C3-4280-A2C8-AD2702B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77940-D919-4A8A-85CA-9E33072A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61570-691F-4118-ADD3-3214AFA9D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1F94C2-823C-434A-B903-FDD4C4F26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08356D-C087-4889-97BD-207F38F37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FDDD81-4AB7-4883-A318-B5B9E3F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7955A-B4D7-4536-BBA2-288839D5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EBBDF-4D11-4B93-9C14-0A43301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9D37-C599-4085-8579-56A93FFD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525C8-4027-4F7B-B721-DCD758F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E0410-8BBD-482B-B406-418248F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762B3-B16C-48C9-9EE6-F2BE99B5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961B9-B0C7-4A85-B737-E53577E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CB5E9-23CF-4770-BA3B-1248CED8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0679F-CD25-4903-9124-08F9CBD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01F3-A4C8-41BE-8A7D-B6876F3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E2E47-44F6-4A7A-8B4B-E8A6F59F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924B-1F57-4500-B66E-D82085F1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DBA98-642C-4F8D-B78B-BC87A8DC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BD027-D581-463B-AD29-64CF013A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64686-00A1-447A-9244-115243CB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99BC-0780-4189-BF50-C58E8B15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69FA8-7DAD-4266-82EF-B59EDAC6C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981DE-6FCB-4D86-9FA7-7074F1EFF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B91F8-597C-4AD9-8E08-472AA11E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576F6-F880-46C4-99F6-4C356A3B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FAFF3-EBA3-4889-827D-415AFC80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5AD65-7789-4BD8-9860-8FF3D738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6155C-2EFF-4C1E-AC1C-FF0D7BE9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8C888-98F9-4CA7-87CD-B63EEDE4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66A8-D98F-46B5-B3FE-31356646A0F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B26E2-50DC-41F9-906B-999E5C8A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0CE4-D3BD-429C-B418-623E897A4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83CF-9E1A-4AB7-ABC0-7624B723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nap1">
            <a:extLst>
              <a:ext uri="{FF2B5EF4-FFF2-40B4-BE49-F238E27FC236}">
                <a16:creationId xmlns:a16="http://schemas.microsoft.com/office/drawing/2014/main" id="{47914C19-09C0-411E-AF0E-F12DBB8B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1" y="864649"/>
            <a:ext cx="7156154" cy="294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FCC298-2BFA-42AF-A967-9D201AB9CFB7}"/>
              </a:ext>
            </a:extLst>
          </p:cNvPr>
          <p:cNvSpPr txBox="1"/>
          <p:nvPr/>
        </p:nvSpPr>
        <p:spPr>
          <a:xfrm>
            <a:off x="890811" y="4400550"/>
            <a:ext cx="6779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实现栈的思路分析：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定义一个数组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定义一个</a:t>
            </a:r>
            <a:r>
              <a:rPr lang="en-US" altLang="zh-CN" dirty="0"/>
              <a:t>top</a:t>
            </a:r>
            <a:r>
              <a:rPr lang="zh-CN" altLang="en-US" dirty="0"/>
              <a:t>来表示栈顶，初始化为</a:t>
            </a:r>
            <a:r>
              <a:rPr lang="en-US" altLang="zh-CN" dirty="0"/>
              <a:t>-1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入栈的操作，当有数据加入到栈时，</a:t>
            </a:r>
            <a:r>
              <a:rPr lang="en-US" altLang="zh-CN" dirty="0"/>
              <a:t>top++, stack[top] = data;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出栈的操作：</a:t>
            </a:r>
            <a:r>
              <a:rPr lang="en-US" altLang="zh-CN" dirty="0"/>
              <a:t>int value = stack[top]; top--; return value</a:t>
            </a:r>
          </a:p>
        </p:txBody>
      </p:sp>
    </p:spTree>
    <p:extLst>
      <p:ext uri="{BB962C8B-B14F-4D97-AF65-F5344CB8AC3E}">
        <p14:creationId xmlns:p14="http://schemas.microsoft.com/office/powerpoint/2010/main" val="28275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1</cp:revision>
  <dcterms:created xsi:type="dcterms:W3CDTF">2020-08-24T13:39:49Z</dcterms:created>
  <dcterms:modified xsi:type="dcterms:W3CDTF">2020-08-24T13:43:07Z</dcterms:modified>
</cp:coreProperties>
</file>