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D956B-0AB5-415F-9BB8-65584393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4100D9-988E-4657-B7FC-81842720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C21B4-8CB6-4D81-B5A6-CF46F3EC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DD3F9-D0B5-48B9-8452-6925AD10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788C-8691-42BF-936D-08D32860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C915E-9F0A-4A9A-8B40-12C4F198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008C6-C32A-4792-9068-A54CB4255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E0BF4-F752-4C7B-9AC8-4CB38CEF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01BBF-9604-4580-8499-5FBC8411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4BE93-609A-4A77-BBB8-5AD62DB6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FAE65-55CA-46FC-BF75-2BA5C6DD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9C608-C838-46DA-8C45-493C39D0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E686A-E263-459A-9262-B75D0366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3FC36-2762-4A2E-A04B-CAB3457D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26059-DF85-4FBF-91F9-4F40E87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FFF26-E656-439C-BF25-5F812B16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A089B-FF27-471A-8DE4-226414E5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275E-2B7E-4BB6-A3E3-0958C7A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DC5CC-B487-4C23-A53F-2AAFFD23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A608C-DB29-4E3F-A59A-138956E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C67B-051A-40FE-955A-BA345755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58783-BD28-4A6C-A0FB-23A01272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F6670-E021-4E51-8E49-CB76EF3C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4B8C2-83D9-41D5-B9D7-2F149A0C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CBDA3-B7D5-4376-9C1B-D0B67C49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04B6-379B-444C-9E6B-B125DBC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9D95C-8693-46F7-8B4B-18D246B4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528524-BAB1-43FF-8B20-C5F8230D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D7BEE-8D23-439C-A5D5-F3EA89F6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2BA684-DA41-49E6-B000-0DB1417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43133-B3CA-428D-B47B-2056ACF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BAF63-D65F-4BEF-B84D-7661F524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4CBE5-4BCD-4D7D-9AE1-E24FADBF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74F6-4137-40E9-8780-F703BF21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4EF5F-4FDF-4A23-B3A8-40C09E239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978CC-17DA-4AFE-93AA-927AD7B52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25E03D-285D-497D-8912-335C3425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D221F2-C66B-4FE5-A417-325722D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D4CA8-555A-40A0-B5A4-8C8D02DC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3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5DC22-000D-410E-B764-A4D5404E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6BFFBA-ED75-42FA-9F9E-E1270B67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11CD32-DBC2-4433-8ABB-ABBD5173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D44619-33E6-4675-AEBE-B2FD1DE7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6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B8D4C1-8871-41E3-931D-2DCA3B0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883151-EF8C-43AD-A211-BDD77511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F612E-899E-4172-B14E-38F5E81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3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3D8FB-0356-4793-9141-F94045B1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B61D-50D5-4AB1-BFEB-2C2E2C31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8B0EBA-FF33-4FD0-B629-1BB99935F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58422C-85BF-4379-81EF-4E9B3045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11747-9A4E-464C-9122-EC6F9FB0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58003B-CF3C-4EA0-98ED-414D12A1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0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0C935-C0C3-41EF-9EF5-7CC815F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EA519-4861-43BF-A352-5A60BD320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C15D6-CF76-414E-88FF-134AE988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8393A-4416-4B10-A81A-9AAD7E0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749F5-B8D4-421D-9B0D-73B89583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C3010-F6BE-4846-B62D-2C97A270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AEC13B-5D41-4C17-8A60-8F588CFD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29D50-9B96-408F-A1D8-689E4A02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4587A-96BC-49A8-ABF1-3B3E540D5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A739-CB21-4A1D-9055-3BC324030E76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2AA9A-55AD-4C9E-B281-7629E06A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EA61F-8AEB-47F3-A4F8-A318B95C1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162A-24DA-4E23-86A8-3AD429845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ACFC3-A415-46BF-B891-9500A88EB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FFACA-9375-4A12-8915-F6A33DB4F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2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A5F5523-EAB3-498A-BBF5-157A2E407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11531"/>
              </p:ext>
            </p:extLst>
          </p:nvPr>
        </p:nvGraphicFramePr>
        <p:xfrm>
          <a:off x="3367024" y="1519860"/>
          <a:ext cx="3213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35">
                  <a:extLst>
                    <a:ext uri="{9D8B030D-6E8A-4147-A177-3AD203B41FA5}">
                      <a16:colId xmlns:a16="http://schemas.microsoft.com/office/drawing/2014/main" val="2947617017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4207743344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256058925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005990354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597573103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576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922071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83C3ACA9-D3B6-4614-B49C-35501D9AB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20266"/>
              </p:ext>
            </p:extLst>
          </p:nvPr>
        </p:nvGraphicFramePr>
        <p:xfrm>
          <a:off x="3367024" y="2334733"/>
          <a:ext cx="3213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35">
                  <a:extLst>
                    <a:ext uri="{9D8B030D-6E8A-4147-A177-3AD203B41FA5}">
                      <a16:colId xmlns:a16="http://schemas.microsoft.com/office/drawing/2014/main" val="2947617017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4207743344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256058925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005990354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597573103"/>
                    </a:ext>
                  </a:extLst>
                </a:gridCol>
                <a:gridCol w="535635">
                  <a:extLst>
                    <a:ext uri="{9D8B030D-6E8A-4147-A177-3AD203B41FA5}">
                      <a16:colId xmlns:a16="http://schemas.microsoft.com/office/drawing/2014/main" val="15765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22071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4796E7-0B8A-4E35-BA53-6C4C9F4189F8}"/>
              </a:ext>
            </a:extLst>
          </p:cNvPr>
          <p:cNvCxnSpPr/>
          <p:nvPr/>
        </p:nvCxnSpPr>
        <p:spPr>
          <a:xfrm>
            <a:off x="3755136" y="1890700"/>
            <a:ext cx="347472" cy="4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615599A-E726-4BA5-954A-3D8B6720DCFD}"/>
              </a:ext>
            </a:extLst>
          </p:cNvPr>
          <p:cNvCxnSpPr/>
          <p:nvPr/>
        </p:nvCxnSpPr>
        <p:spPr>
          <a:xfrm>
            <a:off x="4248912" y="1890700"/>
            <a:ext cx="347472" cy="4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7AA0CB-7DAE-478F-89C3-4D82F794665F}"/>
              </a:ext>
            </a:extLst>
          </p:cNvPr>
          <p:cNvCxnSpPr/>
          <p:nvPr/>
        </p:nvCxnSpPr>
        <p:spPr>
          <a:xfrm>
            <a:off x="4809744" y="1890699"/>
            <a:ext cx="347472" cy="44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7EA252-319A-4C03-9DB1-49845C289F99}"/>
              </a:ext>
            </a:extLst>
          </p:cNvPr>
          <p:cNvSpPr txBox="1"/>
          <p:nvPr/>
        </p:nvSpPr>
        <p:spPr>
          <a:xfrm>
            <a:off x="1793423" y="151986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sum=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A1AE02-85E7-4830-A979-01C012784A3B}"/>
              </a:ext>
            </a:extLst>
          </p:cNvPr>
          <p:cNvSpPr txBox="1"/>
          <p:nvPr/>
        </p:nvSpPr>
        <p:spPr>
          <a:xfrm>
            <a:off x="1926072" y="219548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a=b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b=sum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16321C-6220-4B6F-BCCB-25A03C3CFAC9}"/>
              </a:ext>
            </a:extLst>
          </p:cNvPr>
          <p:cNvCxnSpPr>
            <a:cxnSpLocks/>
          </p:cNvCxnSpPr>
          <p:nvPr/>
        </p:nvCxnSpPr>
        <p:spPr>
          <a:xfrm>
            <a:off x="2894645" y="1760897"/>
            <a:ext cx="0" cy="8908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D09CB49-6F9E-4220-93DF-16762B1E40B9}"/>
              </a:ext>
            </a:extLst>
          </p:cNvPr>
          <p:cNvSpPr/>
          <p:nvPr/>
        </p:nvSpPr>
        <p:spPr>
          <a:xfrm>
            <a:off x="1272939" y="1737360"/>
            <a:ext cx="580245" cy="914400"/>
          </a:xfrm>
          <a:custGeom>
            <a:avLst/>
            <a:gdLst>
              <a:gd name="connsiteX0" fmla="*/ 580245 w 580245"/>
              <a:gd name="connsiteY0" fmla="*/ 914400 h 914400"/>
              <a:gd name="connsiteX1" fmla="*/ 135237 w 580245"/>
              <a:gd name="connsiteY1" fmla="*/ 822960 h 914400"/>
              <a:gd name="connsiteX2" fmla="*/ 1125 w 580245"/>
              <a:gd name="connsiteY2" fmla="*/ 493776 h 914400"/>
              <a:gd name="connsiteX3" fmla="*/ 190101 w 580245"/>
              <a:gd name="connsiteY3" fmla="*/ 85344 h 914400"/>
              <a:gd name="connsiteX4" fmla="*/ 488805 w 580245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245" h="914400">
                <a:moveTo>
                  <a:pt x="580245" y="914400"/>
                </a:moveTo>
                <a:cubicBezTo>
                  <a:pt x="406001" y="903732"/>
                  <a:pt x="231757" y="893064"/>
                  <a:pt x="135237" y="822960"/>
                </a:cubicBezTo>
                <a:cubicBezTo>
                  <a:pt x="38717" y="752856"/>
                  <a:pt x="-8019" y="616712"/>
                  <a:pt x="1125" y="493776"/>
                </a:cubicBezTo>
                <a:cubicBezTo>
                  <a:pt x="10269" y="370840"/>
                  <a:pt x="108821" y="167640"/>
                  <a:pt x="190101" y="85344"/>
                </a:cubicBezTo>
                <a:cubicBezTo>
                  <a:pt x="271381" y="3048"/>
                  <a:pt x="380093" y="1524"/>
                  <a:pt x="48880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76071A-4EC3-43B1-A36A-91494B17B15E}"/>
              </a:ext>
            </a:extLst>
          </p:cNvPr>
          <p:cNvSpPr txBox="1"/>
          <p:nvPr/>
        </p:nvSpPr>
        <p:spPr>
          <a:xfrm>
            <a:off x="5157216" y="277876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11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2</cp:revision>
  <dcterms:created xsi:type="dcterms:W3CDTF">2020-07-29T13:39:55Z</dcterms:created>
  <dcterms:modified xsi:type="dcterms:W3CDTF">2020-07-29T14:04:49Z</dcterms:modified>
</cp:coreProperties>
</file>