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38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5FEAE-D73D-4D68-8895-542F89ED5D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36348E-1335-4B6C-85D6-49894F7D6D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203707-7F40-4929-AF04-8256EC4FFB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AEEEF-07E1-4339-8B13-460583F44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C9A271-0111-440F-AF7C-06C8B9A87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745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647397-B35F-4FFD-B40A-A10099C6D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B2739C3-ADC5-40DF-8FB2-29925AA6A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EAD0655-C611-49BD-89BE-A11D5E380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1099A8-9F43-4649-BCB4-9B5F6FB02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E1E12D-238C-46AB-A654-948185422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1376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D444394-B867-493F-A3B9-3A5DD097D0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DD2795A-9D15-43A5-BBD8-6EF4D35E44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CE9F95-08F0-4415-8430-E064D14194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647EFC-3091-4B82-809B-F0EDED078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F5935F-0503-402D-B7C1-B7786357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39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2EF2C3-6B96-4A9C-9A0B-E250DBDD0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EC4875-213D-4815-8E85-626026C5E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A78938-5202-4CCB-AF07-9913AD4B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516DD3-5938-4D73-9469-B3579320A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94FF90B-138D-4FC7-85EA-E0CDB37F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41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D5ED55-B0BA-47BB-ADE7-94D3F833C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79A573B-D14B-4C4D-AED8-85AEAB2BF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98956E-C1E2-4972-BC5B-A020A9F8B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DD8A71-0B62-4093-84B0-6DDFF4839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F8E5953-1305-4EE7-A494-38B88EB3B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2973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15FF6F-2CD4-4378-B3A8-AEC7F8497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273001-38D1-4FD1-8906-12A47F84A3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E873A9-D5F4-41E7-96AE-5AAB2D6CF8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C6173C-F1FB-4317-B32B-55364F8A6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ABD0298-43BE-4BA4-B0D2-E6E48736F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E97608C-4FF9-4343-8B47-F66F98C74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7716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206FFD-7EB1-42C7-B96A-EA38C7209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307B63-DA8F-4386-B596-83FC1A279D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992CF0F-9A29-4423-B9C6-CC2A7D15BD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1506790-80CF-41C4-AC0F-B0974B802F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6ACF3036-A809-4A34-BAED-41F22DB3FC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00CFD45-C2A6-4785-B03D-1B746E776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1898453-B3B7-4E60-95A9-D7CE2860DC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6CD0A53-57F6-431F-9402-D4C4B9927C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7921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63515B-2017-4864-9FE5-7F6C5449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FCEE9E7-B19C-463B-996A-8FEF787FC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CEC2630-7464-4A3D-B25D-0F3DE6EEB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3B56A1-2B12-4690-B9FC-432366FD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7672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D5596D6-3A56-46EA-ADE3-F41980893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5C99FAA-5BF7-4436-96A2-BB147F2C4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3A167A1-1B02-4E75-99DF-F9E189EB9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499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608DB3-EF75-4500-9C75-D38E9B0EB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1BE843-9C2C-46AD-BEED-31F2FF1873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52E7013-4865-4E3E-9F1F-14C2131E1C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3964250-78EC-415F-9682-A787439E0A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DDBE6D-1BCE-413B-89BE-3B5F4163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1D3C015-47EC-4D1A-9706-188B30184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5615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983D2F-741C-4A34-A800-57CCBE3D19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494E24F-F521-467E-9A8E-6D7C9B3B83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34DECC2-D5EC-4017-B477-1F56523C2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DDF82E3-9254-4246-B66A-B6A3B011F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BCE6063-A4B3-45A2-94DA-8C48E2EA0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6E98DEC-FA7A-48A8-9027-C2FF001CB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933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4635724-6ABB-49DD-969B-72200BB86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674FA9A-E971-4A69-B261-F6A9D5935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AA3BD0-D629-4D73-BB28-AFAA719759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D5C5A-15F3-40B4-B31E-DF89F0F32C55}" type="datetimeFigureOut">
              <a:rPr lang="zh-CN" altLang="en-US" smtClean="0"/>
              <a:t>2020/8/7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AACA56-FE27-4554-9000-DC15A2BD51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2544FF-671A-4E92-A972-A63135D64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F66ECA-42EB-42BE-8A9E-8FFFAE2D8C0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4222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组合 51">
            <a:extLst>
              <a:ext uri="{FF2B5EF4-FFF2-40B4-BE49-F238E27FC236}">
                <a16:creationId xmlns:a16="http://schemas.microsoft.com/office/drawing/2014/main" id="{9335F7FC-AB22-4134-982F-BA519A05FAD7}"/>
              </a:ext>
            </a:extLst>
          </p:cNvPr>
          <p:cNvGrpSpPr/>
          <p:nvPr/>
        </p:nvGrpSpPr>
        <p:grpSpPr>
          <a:xfrm>
            <a:off x="2515451" y="1924893"/>
            <a:ext cx="6087020" cy="3008214"/>
            <a:chOff x="1959866" y="1948445"/>
            <a:chExt cx="6087020" cy="3008214"/>
          </a:xfrm>
        </p:grpSpPr>
        <p:sp>
          <p:nvSpPr>
            <p:cNvPr id="4" name="椭圆 3">
              <a:extLst>
                <a:ext uri="{FF2B5EF4-FFF2-40B4-BE49-F238E27FC236}">
                  <a16:creationId xmlns:a16="http://schemas.microsoft.com/office/drawing/2014/main" id="{983B43BB-356B-472C-8B16-F4871E71D1CF}"/>
                </a:ext>
              </a:extLst>
            </p:cNvPr>
            <p:cNvSpPr/>
            <p:nvPr/>
          </p:nvSpPr>
          <p:spPr>
            <a:xfrm>
              <a:off x="3016966" y="1948447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478B6841-5367-4254-90D9-B1011052E417}"/>
                </a:ext>
              </a:extLst>
            </p:cNvPr>
            <p:cNvSpPr/>
            <p:nvPr/>
          </p:nvSpPr>
          <p:spPr>
            <a:xfrm>
              <a:off x="2480811" y="2798676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" name="椭圆 7">
              <a:extLst>
                <a:ext uri="{FF2B5EF4-FFF2-40B4-BE49-F238E27FC236}">
                  <a16:creationId xmlns:a16="http://schemas.microsoft.com/office/drawing/2014/main" id="{690AE84E-C34C-4934-9FB2-0CABF2F5376D}"/>
                </a:ext>
              </a:extLst>
            </p:cNvPr>
            <p:cNvSpPr/>
            <p:nvPr/>
          </p:nvSpPr>
          <p:spPr>
            <a:xfrm>
              <a:off x="3563699" y="2798678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8" name="直接连接符 17">
              <a:extLst>
                <a:ext uri="{FF2B5EF4-FFF2-40B4-BE49-F238E27FC236}">
                  <a16:creationId xmlns:a16="http://schemas.microsoft.com/office/drawing/2014/main" id="{1C1FB3D4-FFA5-4148-AB0A-E9E1838E7914}"/>
                </a:ext>
              </a:extLst>
            </p:cNvPr>
            <p:cNvCxnSpPr>
              <a:cxnSpLocks/>
              <a:stCxn id="6" idx="0"/>
              <a:endCxn id="4" idx="3"/>
            </p:cNvCxnSpPr>
            <p:nvPr/>
          </p:nvCxnSpPr>
          <p:spPr>
            <a:xfrm flipV="1">
              <a:off x="2737035" y="2385848"/>
              <a:ext cx="354977" cy="412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0044F30D-E7B8-4F38-8C35-02679A7ADAA8}"/>
                </a:ext>
              </a:extLst>
            </p:cNvPr>
            <p:cNvCxnSpPr>
              <a:cxnSpLocks/>
              <a:stCxn id="4" idx="5"/>
              <a:endCxn id="8" idx="0"/>
            </p:cNvCxnSpPr>
            <p:nvPr/>
          </p:nvCxnSpPr>
          <p:spPr>
            <a:xfrm>
              <a:off x="3454367" y="2385848"/>
              <a:ext cx="365556" cy="412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88BDC0B2-B219-45F2-B68D-EF8AC6574962}"/>
                </a:ext>
              </a:extLst>
            </p:cNvPr>
            <p:cNvSpPr/>
            <p:nvPr/>
          </p:nvSpPr>
          <p:spPr>
            <a:xfrm>
              <a:off x="5036820" y="1948445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72ABC20E-DB42-485A-BB7C-7C6DFE2023C7}"/>
                </a:ext>
              </a:extLst>
            </p:cNvPr>
            <p:cNvSpPr/>
            <p:nvPr/>
          </p:nvSpPr>
          <p:spPr>
            <a:xfrm>
              <a:off x="4500665" y="2798674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:a16="http://schemas.microsoft.com/office/drawing/2014/main" id="{E9FE81DE-1E2E-4623-9660-E19C4B5B7C04}"/>
                </a:ext>
              </a:extLst>
            </p:cNvPr>
            <p:cNvSpPr/>
            <p:nvPr/>
          </p:nvSpPr>
          <p:spPr>
            <a:xfrm>
              <a:off x="5583553" y="2798676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EC8FB184-FF54-4F36-80B1-4FD246F45B04}"/>
                </a:ext>
              </a:extLst>
            </p:cNvPr>
            <p:cNvCxnSpPr>
              <a:cxnSpLocks/>
              <a:stCxn id="33" idx="0"/>
              <a:endCxn id="32" idx="3"/>
            </p:cNvCxnSpPr>
            <p:nvPr/>
          </p:nvCxnSpPr>
          <p:spPr>
            <a:xfrm flipV="1">
              <a:off x="4756889" y="2385846"/>
              <a:ext cx="354977" cy="412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65B6DE1B-3C4F-4AD1-A1CD-EF591DC4D15C}"/>
                </a:ext>
              </a:extLst>
            </p:cNvPr>
            <p:cNvCxnSpPr>
              <a:cxnSpLocks/>
              <a:stCxn id="32" idx="5"/>
              <a:endCxn id="34" idx="0"/>
            </p:cNvCxnSpPr>
            <p:nvPr/>
          </p:nvCxnSpPr>
          <p:spPr>
            <a:xfrm>
              <a:off x="5474221" y="2385846"/>
              <a:ext cx="365556" cy="412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椭圆 36">
              <a:extLst>
                <a:ext uri="{FF2B5EF4-FFF2-40B4-BE49-F238E27FC236}">
                  <a16:creationId xmlns:a16="http://schemas.microsoft.com/office/drawing/2014/main" id="{825798A3-786E-47CF-8FE3-E4229290687B}"/>
                </a:ext>
              </a:extLst>
            </p:cNvPr>
            <p:cNvSpPr/>
            <p:nvPr/>
          </p:nvSpPr>
          <p:spPr>
            <a:xfrm>
              <a:off x="3016966" y="3593981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9" name="椭圆 38">
              <a:extLst>
                <a:ext uri="{FF2B5EF4-FFF2-40B4-BE49-F238E27FC236}">
                  <a16:creationId xmlns:a16="http://schemas.microsoft.com/office/drawing/2014/main" id="{FF111195-5E78-4294-AD3B-B3CDD24286EE}"/>
                </a:ext>
              </a:extLst>
            </p:cNvPr>
            <p:cNvSpPr/>
            <p:nvPr/>
          </p:nvSpPr>
          <p:spPr>
            <a:xfrm>
              <a:off x="3563699" y="4444212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21C8CBCE-8C50-4653-BD36-D1FFD116E8C6}"/>
                </a:ext>
              </a:extLst>
            </p:cNvPr>
            <p:cNvCxnSpPr>
              <a:cxnSpLocks/>
              <a:stCxn id="37" idx="5"/>
              <a:endCxn id="39" idx="0"/>
            </p:cNvCxnSpPr>
            <p:nvPr/>
          </p:nvCxnSpPr>
          <p:spPr>
            <a:xfrm>
              <a:off x="3454367" y="4031382"/>
              <a:ext cx="365556" cy="412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椭圆 41">
              <a:extLst>
                <a:ext uri="{FF2B5EF4-FFF2-40B4-BE49-F238E27FC236}">
                  <a16:creationId xmlns:a16="http://schemas.microsoft.com/office/drawing/2014/main" id="{6AE2246E-F647-4AE4-93FC-63A7468255F5}"/>
                </a:ext>
              </a:extLst>
            </p:cNvPr>
            <p:cNvSpPr/>
            <p:nvPr/>
          </p:nvSpPr>
          <p:spPr>
            <a:xfrm>
              <a:off x="5036820" y="3593981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3" name="椭圆 42">
              <a:extLst>
                <a:ext uri="{FF2B5EF4-FFF2-40B4-BE49-F238E27FC236}">
                  <a16:creationId xmlns:a16="http://schemas.microsoft.com/office/drawing/2014/main" id="{6C581980-9228-4EEA-99D6-1B77D290588D}"/>
                </a:ext>
              </a:extLst>
            </p:cNvPr>
            <p:cNvSpPr/>
            <p:nvPr/>
          </p:nvSpPr>
          <p:spPr>
            <a:xfrm>
              <a:off x="4500665" y="4444210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2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4" name="椭圆 43">
              <a:extLst>
                <a:ext uri="{FF2B5EF4-FFF2-40B4-BE49-F238E27FC236}">
                  <a16:creationId xmlns:a16="http://schemas.microsoft.com/office/drawing/2014/main" id="{DCBBBE95-4249-41FC-81F4-D0BE1D78D8CE}"/>
                </a:ext>
              </a:extLst>
            </p:cNvPr>
            <p:cNvSpPr/>
            <p:nvPr/>
          </p:nvSpPr>
          <p:spPr>
            <a:xfrm>
              <a:off x="5583553" y="4444212"/>
              <a:ext cx="512447" cy="512447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3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7AD27620-A08C-4D5C-9F44-202905B7364B}"/>
                </a:ext>
              </a:extLst>
            </p:cNvPr>
            <p:cNvCxnSpPr>
              <a:cxnSpLocks/>
              <a:stCxn id="43" idx="0"/>
              <a:endCxn id="42" idx="3"/>
            </p:cNvCxnSpPr>
            <p:nvPr/>
          </p:nvCxnSpPr>
          <p:spPr>
            <a:xfrm flipV="1">
              <a:off x="4756889" y="4031382"/>
              <a:ext cx="354977" cy="41282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1A1DE20E-EF90-43A3-9961-D011BEEB6830}"/>
                </a:ext>
              </a:extLst>
            </p:cNvPr>
            <p:cNvCxnSpPr>
              <a:cxnSpLocks/>
              <a:stCxn id="42" idx="5"/>
              <a:endCxn id="44" idx="0"/>
            </p:cNvCxnSpPr>
            <p:nvPr/>
          </p:nvCxnSpPr>
          <p:spPr>
            <a:xfrm>
              <a:off x="5474221" y="4031382"/>
              <a:ext cx="365556" cy="41283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>
              <a:extLst>
                <a:ext uri="{FF2B5EF4-FFF2-40B4-BE49-F238E27FC236}">
                  <a16:creationId xmlns:a16="http://schemas.microsoft.com/office/drawing/2014/main" id="{DC170A73-20A5-4E3B-B662-4AD3C41EF8E0}"/>
                </a:ext>
              </a:extLst>
            </p:cNvPr>
            <p:cNvSpPr txBox="1"/>
            <p:nvPr/>
          </p:nvSpPr>
          <p:spPr>
            <a:xfrm>
              <a:off x="6640552" y="2299872"/>
              <a:ext cx="88998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true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060CE74D-5835-471A-A643-491D2B3042DD}"/>
                </a:ext>
              </a:extLst>
            </p:cNvPr>
            <p:cNvSpPr txBox="1"/>
            <p:nvPr/>
          </p:nvSpPr>
          <p:spPr>
            <a:xfrm>
              <a:off x="6645613" y="4106428"/>
              <a:ext cx="105028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latin typeface="Arial" panose="020B0604020202020204" pitchFamily="34" charset="0"/>
                  <a:cs typeface="Arial" panose="020B0604020202020204" pitchFamily="34" charset="0"/>
                </a:rPr>
                <a:t>false</a:t>
              </a:r>
              <a:endParaRPr lang="zh-CN" altLang="en-US" sz="32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51" name="直接连接符 50">
              <a:extLst>
                <a:ext uri="{FF2B5EF4-FFF2-40B4-BE49-F238E27FC236}">
                  <a16:creationId xmlns:a16="http://schemas.microsoft.com/office/drawing/2014/main" id="{A0DB07B8-CE90-44D5-A149-914B179226BD}"/>
                </a:ext>
              </a:extLst>
            </p:cNvPr>
            <p:cNvCxnSpPr/>
            <p:nvPr/>
          </p:nvCxnSpPr>
          <p:spPr>
            <a:xfrm>
              <a:off x="1959866" y="3429000"/>
              <a:ext cx="608702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3055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13</Words>
  <Application>Microsoft Office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qiang yuanbao</dc:creator>
  <cp:lastModifiedBy>qiang yuanbao</cp:lastModifiedBy>
  <cp:revision>2</cp:revision>
  <dcterms:created xsi:type="dcterms:W3CDTF">2020-08-07T10:42:28Z</dcterms:created>
  <dcterms:modified xsi:type="dcterms:W3CDTF">2020-08-07T12:55:22Z</dcterms:modified>
</cp:coreProperties>
</file>