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CEC5-C59C-485A-B62F-69597773C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FC705-E015-4EDB-BA40-BD545EBD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7FF0A-3058-445F-9BA4-2D97016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9AE09-F3C4-4F14-9903-60EF0BA9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3E2D1-7D34-4866-A10D-DB505FC5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B6E3-2085-405B-9AD9-D630A192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9FBD8-712A-473B-9528-F9B83946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57158-75B4-4C8D-9B92-85803350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43484-9600-4DCD-9AAB-CA277477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65906-AA5D-445D-A74C-2F950BAF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1751BE-1E27-491E-914F-3156F6B23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52A63-EC7A-4910-A262-51C5F574B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0508C-08CD-47EA-A661-AC1296DC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7DAB9-5800-442B-AA05-D0DE2809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4DDEC-A23A-47B6-BF98-3D409113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60A43-486D-418F-928A-DC1E8877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EC21B-C06F-4D21-B2A6-3A28109D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E60ED-9115-4F1E-859A-1C06CD2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A21C8-7B53-4788-8517-A0D997FA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515B7-FE04-4E0C-AA26-F4BB12C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7FCC-5C64-4247-8B79-28CC6EF6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11B48-F037-4793-8059-0F72342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F4A87-3F20-4D11-9911-2DE4494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5B4F6-590C-403A-9F0D-36E9201C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45D5-49BB-40A9-914D-4C2F66D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84DB-B014-49D0-982A-FEEA3BD0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503D5-C0F1-414C-B705-FF26CC7C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9D504-C8A6-45CC-93D5-0A30EFCF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7B8E7-08FE-4240-BDAE-B13E2BC9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94640-D9F7-482F-B51A-71F62E6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88AB4-E9FF-4805-AC11-620ACC31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2B23-3E1C-443B-9432-4758460B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8F00F-C18E-4844-95CC-D5E3D21A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D0CA7-3336-4917-B16E-52177B50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CFB60-9966-4CF8-8C30-4B23EB198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54C9E7-8BD9-47F1-9558-7EDDDA608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321BC6-1419-430E-8BC0-4A993E1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42A5D-9B7B-4315-AB45-A5C2D236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3AE84E-48DB-4563-B642-DB296293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9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36E50-F19F-4DAA-8025-4B6CCA6F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AD30EB-357E-4A48-80DE-E3BF5E19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40E81-4FC3-436B-8F96-7944349A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FE4C96-10FA-4F0B-A7C8-094402AE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3695FC-0D8A-4457-8216-8596CB15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17026B-3F51-44E4-8D3C-318D170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CA055-B9BC-4421-A8A5-3BB24870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ABF41-F085-4293-96E3-470D7AAE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C59DB-04FE-48A9-A847-72419177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95111-5998-44B5-AFF7-EC657F3A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EB7F7-DD21-41D3-B4E9-F8237791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B785A-46AF-4166-8E84-9DFFE1BE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6AE73-8006-4DDB-BFC5-C3671AA4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0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0777F-6766-4F6C-9DD2-650F613E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AE4E89-8725-4349-8D65-6B0B3AA3F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A0B22-D614-4E54-A18C-BD48F4F92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30104-92A1-4071-A54F-B06F9F87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D0125-E5B1-448C-B3BE-CF62E2E5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F849E-2BDD-4C4B-B698-2F362E8A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20EEA8-CFB6-44AA-962D-95E475F7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9922B-DF8F-440A-B60E-A7FE58E4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23191-E2FB-42D2-90A0-6ECDA4AC6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8CBF-F058-46BE-A564-9A14470255C1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17FC2-722A-4D63-A2A4-40099B926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F8432-324C-4DBE-AC81-28B66488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940A-292C-482A-A3D0-3F985A95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0910EB-7D95-4CCF-A0AF-AFD41FFEB500}"/>
              </a:ext>
            </a:extLst>
          </p:cNvPr>
          <p:cNvSpPr/>
          <p:nvPr/>
        </p:nvSpPr>
        <p:spPr>
          <a:xfrm>
            <a:off x="3690937" y="3284218"/>
            <a:ext cx="5291138" cy="116586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6E654CF-4DA1-4520-A639-85303F329663}"/>
              </a:ext>
            </a:extLst>
          </p:cNvPr>
          <p:cNvSpPr/>
          <p:nvPr/>
        </p:nvSpPr>
        <p:spPr>
          <a:xfrm>
            <a:off x="3690937" y="3462337"/>
            <a:ext cx="5291138" cy="80962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761EB79-A773-403F-B80B-D50AC244580C}"/>
              </a:ext>
            </a:extLst>
          </p:cNvPr>
          <p:cNvSpPr/>
          <p:nvPr/>
        </p:nvSpPr>
        <p:spPr>
          <a:xfrm>
            <a:off x="3690937" y="3714749"/>
            <a:ext cx="5291138" cy="3048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B8A65FF-6C61-43BA-8FF3-9E7F73A75533}"/>
              </a:ext>
            </a:extLst>
          </p:cNvPr>
          <p:cNvSpPr/>
          <p:nvPr/>
        </p:nvSpPr>
        <p:spPr>
          <a:xfrm>
            <a:off x="2590800" y="2912745"/>
            <a:ext cx="1228725" cy="180022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025CA516-976F-4871-AB21-DFFD91757925}"/>
              </a:ext>
            </a:extLst>
          </p:cNvPr>
          <p:cNvSpPr/>
          <p:nvPr/>
        </p:nvSpPr>
        <p:spPr>
          <a:xfrm>
            <a:off x="8894445" y="2912745"/>
            <a:ext cx="1228725" cy="180022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程序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853092C-E269-49E3-9D28-2332C3868306}"/>
              </a:ext>
            </a:extLst>
          </p:cNvPr>
          <p:cNvSpPr/>
          <p:nvPr/>
        </p:nvSpPr>
        <p:spPr>
          <a:xfrm>
            <a:off x="9365932" y="2426970"/>
            <a:ext cx="285750" cy="34290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5A3D6-6CEA-4A13-83A1-776F550DAEE2}"/>
              </a:ext>
            </a:extLst>
          </p:cNvPr>
          <p:cNvSpPr txBox="1"/>
          <p:nvPr/>
        </p:nvSpPr>
        <p:spPr>
          <a:xfrm>
            <a:off x="8826054" y="1926669"/>
            <a:ext cx="136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Programer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866CA7-862B-4B96-88AD-505FB64DB0DB}"/>
              </a:ext>
            </a:extLst>
          </p:cNvPr>
          <p:cNvSpPr txBox="1"/>
          <p:nvPr/>
        </p:nvSpPr>
        <p:spPr>
          <a:xfrm>
            <a:off x="2628761" y="1926669"/>
            <a:ext cx="122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ard disk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FC887AC-81DE-489D-9780-A7BA5844215D}"/>
              </a:ext>
            </a:extLst>
          </p:cNvPr>
          <p:cNvSpPr/>
          <p:nvPr/>
        </p:nvSpPr>
        <p:spPr>
          <a:xfrm>
            <a:off x="3062287" y="2426970"/>
            <a:ext cx="285750" cy="3429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AC8B3C0-A2C7-4E71-BEC3-EF6F17C9B414}"/>
              </a:ext>
            </a:extLst>
          </p:cNvPr>
          <p:cNvSpPr/>
          <p:nvPr/>
        </p:nvSpPr>
        <p:spPr>
          <a:xfrm>
            <a:off x="6890386" y="3735822"/>
            <a:ext cx="475488" cy="261366"/>
          </a:xfrm>
          <a:prstGeom prst="rightArrow">
            <a:avLst>
              <a:gd name="adj1" fmla="val 50000"/>
              <a:gd name="adj2" fmla="val 943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16282E-D002-4391-AEC8-7762A47E5670}"/>
              </a:ext>
            </a:extLst>
          </p:cNvPr>
          <p:cNvSpPr txBox="1"/>
          <p:nvPr/>
        </p:nvSpPr>
        <p:spPr>
          <a:xfrm>
            <a:off x="7456674" y="368183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8A80CA7-8EAE-40A2-BE38-2A39E0612263}"/>
              </a:ext>
            </a:extLst>
          </p:cNvPr>
          <p:cNvSpPr/>
          <p:nvPr/>
        </p:nvSpPr>
        <p:spPr>
          <a:xfrm rot="10800000">
            <a:off x="5873974" y="3742512"/>
            <a:ext cx="475488" cy="261366"/>
          </a:xfrm>
          <a:prstGeom prst="rightArrow">
            <a:avLst>
              <a:gd name="adj1" fmla="val 50000"/>
              <a:gd name="adj2" fmla="val 94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D4176F-4DFE-45BD-ADD4-8F859349E968}"/>
              </a:ext>
            </a:extLst>
          </p:cNvPr>
          <p:cNvSpPr txBox="1"/>
          <p:nvPr/>
        </p:nvSpPr>
        <p:spPr>
          <a:xfrm>
            <a:off x="4932691" y="368852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868719-FC8D-4CF7-9F6B-EA29B2DCE538}"/>
              </a:ext>
            </a:extLst>
          </p:cNvPr>
          <p:cNvSpPr/>
          <p:nvPr/>
        </p:nvSpPr>
        <p:spPr>
          <a:xfrm>
            <a:off x="4657868" y="1933885"/>
            <a:ext cx="285750" cy="1309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ABFBAF-0EB8-431D-953D-491D79C26004}"/>
              </a:ext>
            </a:extLst>
          </p:cNvPr>
          <p:cNvSpPr txBox="1"/>
          <p:nvPr/>
        </p:nvSpPr>
        <p:spPr>
          <a:xfrm>
            <a:off x="4973676" y="188137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节点流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AFDBD7-FBD6-4DE0-9281-F61DCFBAAD32}"/>
              </a:ext>
            </a:extLst>
          </p:cNvPr>
          <p:cNvSpPr/>
          <p:nvPr/>
        </p:nvSpPr>
        <p:spPr>
          <a:xfrm>
            <a:off x="6709825" y="1929176"/>
            <a:ext cx="285750" cy="13096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5BFC4B-279F-410E-BE48-ECC978F688F3}"/>
              </a:ext>
            </a:extLst>
          </p:cNvPr>
          <p:cNvSpPr txBox="1"/>
          <p:nvPr/>
        </p:nvSpPr>
        <p:spPr>
          <a:xfrm>
            <a:off x="7551272" y="188464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处理流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455896-B07E-429B-AF3B-F3B403A3A296}"/>
              </a:ext>
            </a:extLst>
          </p:cNvPr>
          <p:cNvSpPr/>
          <p:nvPr/>
        </p:nvSpPr>
        <p:spPr>
          <a:xfrm>
            <a:off x="7157504" y="1929176"/>
            <a:ext cx="285750" cy="13096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748B1-4678-4CD9-9BBA-FC5F8889E6F5}"/>
              </a:ext>
            </a:extLst>
          </p:cNvPr>
          <p:cNvSpPr txBox="1"/>
          <p:nvPr/>
        </p:nvSpPr>
        <p:spPr>
          <a:xfrm>
            <a:off x="4004836" y="2703954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endParaRPr lang="en-US" altLang="zh-CN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5DC6E4-5CA6-46E5-8FD5-6ED47CA60FC7}"/>
              </a:ext>
            </a:extLst>
          </p:cNvPr>
          <p:cNvSpPr txBox="1"/>
          <p:nvPr/>
        </p:nvSpPr>
        <p:spPr>
          <a:xfrm>
            <a:off x="4004836" y="218618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endParaRPr lang="en-US" altLang="zh-CN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F7E996-E886-4656-A853-4833D9FE768F}"/>
              </a:ext>
            </a:extLst>
          </p:cNvPr>
          <p:cNvSpPr txBox="1"/>
          <p:nvPr/>
        </p:nvSpPr>
        <p:spPr>
          <a:xfrm>
            <a:off x="5361931" y="2290056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字节流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9FF931-5BBF-4F8F-8956-9C87A67EC8D1}"/>
              </a:ext>
            </a:extLst>
          </p:cNvPr>
          <p:cNvSpPr txBox="1"/>
          <p:nvPr/>
        </p:nvSpPr>
        <p:spPr>
          <a:xfrm>
            <a:off x="5377010" y="2807828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字符流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03CCF6-38A6-41E5-AE2C-A030A92868D9}"/>
              </a:ext>
            </a:extLst>
          </p:cNvPr>
          <p:cNvSpPr/>
          <p:nvPr/>
        </p:nvSpPr>
        <p:spPr>
          <a:xfrm>
            <a:off x="3976409" y="1788651"/>
            <a:ext cx="2003651" cy="1397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8F9C6B-F6E9-44A6-9A8B-8552FEB384FB}"/>
              </a:ext>
            </a:extLst>
          </p:cNvPr>
          <p:cNvSpPr txBox="1"/>
          <p:nvPr/>
        </p:nvSpPr>
        <p:spPr>
          <a:xfrm>
            <a:off x="6123581" y="2703954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BufferedInputStream</a:t>
            </a:r>
            <a:endParaRPr lang="en-US" altLang="zh-CN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0F7E573-1237-4AA7-99A0-08CABBC69DD2}"/>
              </a:ext>
            </a:extLst>
          </p:cNvPr>
          <p:cNvSpPr txBox="1"/>
          <p:nvPr/>
        </p:nvSpPr>
        <p:spPr>
          <a:xfrm>
            <a:off x="6123581" y="2186182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endParaRPr lang="en-US" altLang="zh-CN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BufferedWriter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98ACCEB-C43E-4708-A412-7125F73C3825}"/>
              </a:ext>
            </a:extLst>
          </p:cNvPr>
          <p:cNvSpPr txBox="1"/>
          <p:nvPr/>
        </p:nvSpPr>
        <p:spPr>
          <a:xfrm>
            <a:off x="7782201" y="229005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字符缓冲流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0ACB8B-AA13-4735-8329-DB334C45A395}"/>
              </a:ext>
            </a:extLst>
          </p:cNvPr>
          <p:cNvSpPr txBox="1"/>
          <p:nvPr/>
        </p:nvSpPr>
        <p:spPr>
          <a:xfrm>
            <a:off x="7816730" y="28078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字节缓冲流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ADC8F7-DA59-42EF-B15D-A22036468440}"/>
              </a:ext>
            </a:extLst>
          </p:cNvPr>
          <p:cNvSpPr/>
          <p:nvPr/>
        </p:nvSpPr>
        <p:spPr>
          <a:xfrm>
            <a:off x="6095154" y="1788651"/>
            <a:ext cx="2654039" cy="1397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ED5C569-A2B0-43FA-A875-1C4C7BB4FFF8}"/>
              </a:ext>
            </a:extLst>
          </p:cNvPr>
          <p:cNvCxnSpPr>
            <a:cxnSpLocks/>
          </p:cNvCxnSpPr>
          <p:nvPr/>
        </p:nvCxnSpPr>
        <p:spPr>
          <a:xfrm>
            <a:off x="4073176" y="2647847"/>
            <a:ext cx="1773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954C0CD-622D-40A0-B68D-D0202B0D5885}"/>
              </a:ext>
            </a:extLst>
          </p:cNvPr>
          <p:cNvCxnSpPr>
            <a:cxnSpLocks/>
          </p:cNvCxnSpPr>
          <p:nvPr/>
        </p:nvCxnSpPr>
        <p:spPr>
          <a:xfrm>
            <a:off x="6191921" y="2642499"/>
            <a:ext cx="2399539" cy="1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F84D6D8D-2D2A-425A-93CD-0DD649A31175}"/>
              </a:ext>
            </a:extLst>
          </p:cNvPr>
          <p:cNvSpPr/>
          <p:nvPr/>
        </p:nvSpPr>
        <p:spPr>
          <a:xfrm>
            <a:off x="1638300" y="3912870"/>
            <a:ext cx="1228725" cy="180022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UTF-8.txt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8431AA11-E3E2-4AE4-B12D-69C1CC7859A7}"/>
              </a:ext>
            </a:extLst>
          </p:cNvPr>
          <p:cNvSpPr/>
          <p:nvPr/>
        </p:nvSpPr>
        <p:spPr>
          <a:xfrm>
            <a:off x="9791700" y="3912870"/>
            <a:ext cx="1228725" cy="180022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gbk.txt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FAD18CD8-CDDE-4D84-B8F0-38A3A5652A8C}"/>
              </a:ext>
            </a:extLst>
          </p:cNvPr>
          <p:cNvSpPr/>
          <p:nvPr/>
        </p:nvSpPr>
        <p:spPr>
          <a:xfrm>
            <a:off x="5715000" y="912495"/>
            <a:ext cx="1228725" cy="1800225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程序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42DC550-26D8-453E-8808-A51DFCD89E88}"/>
              </a:ext>
            </a:extLst>
          </p:cNvPr>
          <p:cNvSpPr/>
          <p:nvPr/>
        </p:nvSpPr>
        <p:spPr>
          <a:xfrm rot="13497105">
            <a:off x="3381374" y="3795144"/>
            <a:ext cx="304800" cy="923925"/>
          </a:xfrm>
          <a:prstGeom prst="downArrow">
            <a:avLst>
              <a:gd name="adj1" fmla="val 50000"/>
              <a:gd name="adj2" fmla="val 1406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9067219-A2EC-4B49-BCCE-9B5FBD1C027E}"/>
              </a:ext>
            </a:extLst>
          </p:cNvPr>
          <p:cNvSpPr/>
          <p:nvPr/>
        </p:nvSpPr>
        <p:spPr>
          <a:xfrm rot="13497105">
            <a:off x="4914899" y="2305856"/>
            <a:ext cx="304800" cy="923925"/>
          </a:xfrm>
          <a:prstGeom prst="downArrow">
            <a:avLst>
              <a:gd name="adj1" fmla="val 50000"/>
              <a:gd name="adj2" fmla="val 1406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9FF494-F737-495B-86E5-3FB33114E4EC}"/>
              </a:ext>
            </a:extLst>
          </p:cNvPr>
          <p:cNvSpPr txBox="1"/>
          <p:nvPr/>
        </p:nvSpPr>
        <p:spPr>
          <a:xfrm>
            <a:off x="3099538" y="3233985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F3D02A-918D-4347-BEC8-B98CA108D828}"/>
              </a:ext>
            </a:extLst>
          </p:cNvPr>
          <p:cNvSpPr txBox="1"/>
          <p:nvPr/>
        </p:nvSpPr>
        <p:spPr>
          <a:xfrm>
            <a:off x="3648075" y="446227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字节流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9724B2-37E1-4087-9637-5B524CA29831}"/>
              </a:ext>
            </a:extLst>
          </p:cNvPr>
          <p:cNvSpPr txBox="1"/>
          <p:nvPr/>
        </p:nvSpPr>
        <p:spPr>
          <a:xfrm>
            <a:off x="3968010" y="24673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字符流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AA03E51-7F61-4CED-9629-F398BB472D58}"/>
              </a:ext>
            </a:extLst>
          </p:cNvPr>
          <p:cNvSpPr/>
          <p:nvPr/>
        </p:nvSpPr>
        <p:spPr>
          <a:xfrm rot="18681561" flipH="1">
            <a:off x="7459076" y="2305856"/>
            <a:ext cx="304800" cy="923925"/>
          </a:xfrm>
          <a:prstGeom prst="downArrow">
            <a:avLst>
              <a:gd name="adj1" fmla="val 50000"/>
              <a:gd name="adj2" fmla="val 1406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67F2D7-BBC4-455A-8F45-FCA7D4C3C4DE}"/>
              </a:ext>
            </a:extLst>
          </p:cNvPr>
          <p:cNvSpPr txBox="1"/>
          <p:nvPr/>
        </p:nvSpPr>
        <p:spPr>
          <a:xfrm flipH="1">
            <a:off x="6943725" y="3233985"/>
            <a:ext cx="202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OutStreamWriter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gbk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4FA28F-8CCC-4DF3-819D-0AAA2AE266F1}"/>
              </a:ext>
            </a:extLst>
          </p:cNvPr>
          <p:cNvSpPr txBox="1"/>
          <p:nvPr/>
        </p:nvSpPr>
        <p:spPr>
          <a:xfrm flipH="1">
            <a:off x="8172046" y="444365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字节流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D12EBD-1A63-46B2-9582-5151D36F7ADA}"/>
              </a:ext>
            </a:extLst>
          </p:cNvPr>
          <p:cNvSpPr txBox="1"/>
          <p:nvPr/>
        </p:nvSpPr>
        <p:spPr>
          <a:xfrm flipH="1">
            <a:off x="7871727" y="2467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字符流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87E2875A-7DBD-4CC3-A600-EDFCB81440A1}"/>
              </a:ext>
            </a:extLst>
          </p:cNvPr>
          <p:cNvSpPr/>
          <p:nvPr/>
        </p:nvSpPr>
        <p:spPr>
          <a:xfrm rot="18681561" flipH="1">
            <a:off x="8985757" y="3795144"/>
            <a:ext cx="304800" cy="923925"/>
          </a:xfrm>
          <a:prstGeom prst="downArrow">
            <a:avLst>
              <a:gd name="adj1" fmla="val 50000"/>
              <a:gd name="adj2" fmla="val 1406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3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48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6</cp:revision>
  <dcterms:created xsi:type="dcterms:W3CDTF">2020-08-22T13:16:45Z</dcterms:created>
  <dcterms:modified xsi:type="dcterms:W3CDTF">2020-08-23T12:37:31Z</dcterms:modified>
</cp:coreProperties>
</file>