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91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41C41-27FC-46FF-9C06-0EA2C0685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44E275-737D-43C7-961B-E728B6C5E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85FE37-F5DB-4394-9DED-C5D713F3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1047-29D9-42C5-8752-092CB429FE5A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5290C-D2C8-4CCA-B0BE-D2668573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D2369-B092-4481-8E69-ACE43AD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04EA-54B1-4E5A-ADCA-59AFDBFAB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72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860CB-55D0-4154-9685-7E41A304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F6BFE2-472D-4B67-BA6C-CF35041C4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F9B84-8D84-4BDF-9CD2-7540247B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1047-29D9-42C5-8752-092CB429FE5A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8A379-7E96-4A1F-A598-5983E020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CD23A-A8A9-4F80-9DD8-63768CC6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04EA-54B1-4E5A-ADCA-59AFDBFAB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40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51CBF7-F60F-4E1B-A4F5-E7BC3B797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23BC1B-99FE-4ED7-A756-DDAECE04D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CD833-E020-499A-893A-6795BD31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1047-29D9-42C5-8752-092CB429FE5A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A7509-153B-4C2F-8A15-A9BBED3D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02556C-8B64-46C0-9875-7A88022E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04EA-54B1-4E5A-ADCA-59AFDBFAB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63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BE230-8488-458E-832C-A578B0B6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FAE4F-1203-49B0-8EAD-9F6A3B123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96791-5CBD-49F8-B0AE-D1F71784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1047-29D9-42C5-8752-092CB429FE5A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8B6D7-BD05-4EB7-B570-2B3D862C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4169E-D6C2-410A-A6A5-A00D1F25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04EA-54B1-4E5A-ADCA-59AFDBFAB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93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FD56E-AA5D-4938-8604-09F2E248E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D8AA2F-5789-4E9E-821A-E12E3D1D3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E9B68-526F-41FD-B96A-938B85D8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1047-29D9-42C5-8752-092CB429FE5A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5184BF-5CE9-41CB-B991-CC968EFD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08A4C-7BB1-4D24-B4D4-F8472DE3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04EA-54B1-4E5A-ADCA-59AFDBFAB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39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560B9-AAE7-4EE3-9E6C-EC6FBABE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5B7EE-F2A6-4A20-8AE5-B0E809070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5D7DDD-B59D-4D68-A810-C6B2A6EE9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3C1096-2F65-4957-826B-4EB399B9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1047-29D9-42C5-8752-092CB429FE5A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5DEF6B-F768-4A30-BF27-34758422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11A635-C549-410F-B763-BC323A11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04EA-54B1-4E5A-ADCA-59AFDBFAB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23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E66B5-E859-49D3-B1CB-EF502CB27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330188-45B9-4660-8B27-F21F2BA66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61FD0A-AC2F-4A84-B62B-3E6CCC294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2BBD21-E7B8-4566-BFB4-9297FEDDA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4AF21A-6EC9-4A8B-85F4-EB4D98C2B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71B695-BBBF-4351-96E6-426B7240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1047-29D9-42C5-8752-092CB429FE5A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C76790-CB29-4D9F-AA13-2659AA9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914C52-FEFA-4CD3-9E9A-5D835EA2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04EA-54B1-4E5A-ADCA-59AFDBFAB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03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08838-2E17-451D-A3DC-D955B377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FBF2B6-AD94-430A-A24E-12CBC0CE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1047-29D9-42C5-8752-092CB429FE5A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0F6B71-3EB4-4792-B26C-AC3D8AF8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E2F952-1A3D-4074-8B98-78DEBDAA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04EA-54B1-4E5A-ADCA-59AFDBFAB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72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69D07F-1722-44D8-9A35-749A7C3B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1047-29D9-42C5-8752-092CB429FE5A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BACAE5-86CD-4710-A8AE-49AC2DE4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F80862-77E9-4B0F-9CF0-65E46EF3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04EA-54B1-4E5A-ADCA-59AFDBFAB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89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71A55-773C-482B-BC48-015B0BB3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0FC8F4-3085-4382-8461-72DA6F39A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1CD58-D7A4-4E18-832D-D37974D54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1F8260-1BBC-4B6B-AD85-C2DFA755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1047-29D9-42C5-8752-092CB429FE5A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A5819-E1B1-4E57-BBB9-4502F215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7DE3E6-D712-4B77-BF24-F490114C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04EA-54B1-4E5A-ADCA-59AFDBFAB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2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2A840-3EA0-4A8F-A1DC-20C79FCB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752058-1939-4B18-9287-CFABA36B0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351EA1-F7F5-449A-B06C-6867D144A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1343F6-7FE1-494E-A4A0-9827E4D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1047-29D9-42C5-8752-092CB429FE5A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E42B05-0BE9-45B4-8DDD-45B58B92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D84AC2-580A-4D8D-9DB9-D4469A53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04EA-54B1-4E5A-ADCA-59AFDBFAB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30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E2A9C4-FA00-475C-9A6F-423268D87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F96E50-DA47-4229-AC4F-7BBDF038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CAC884-6A65-46C4-99FF-5EA2B934E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1047-29D9-42C5-8752-092CB429FE5A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4800A-B761-492E-8BCE-D28BB1D74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0306C-EF10-404D-8690-1BD4B738E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C04EA-54B1-4E5A-ADCA-59AFDBFAB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30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DC6A5E16-1C99-4BD4-85EF-F490B98B520E}"/>
              </a:ext>
            </a:extLst>
          </p:cNvPr>
          <p:cNvGrpSpPr/>
          <p:nvPr/>
        </p:nvGrpSpPr>
        <p:grpSpPr>
          <a:xfrm>
            <a:off x="1132753" y="248280"/>
            <a:ext cx="9961607" cy="6463090"/>
            <a:chOff x="1132753" y="248280"/>
            <a:chExt cx="9961607" cy="646309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51DD225-46F8-4F8E-A49B-6E5338F04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2753" y="3161667"/>
              <a:ext cx="571538" cy="534665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A510F97-8D9E-42F8-992D-A4A72124C98F}"/>
                </a:ext>
              </a:extLst>
            </p:cNvPr>
            <p:cNvSpPr/>
            <p:nvPr/>
          </p:nvSpPr>
          <p:spPr>
            <a:xfrm>
              <a:off x="1266105" y="3703739"/>
              <a:ext cx="438187" cy="5685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8BA8E3D-AC9A-476E-944B-8B0F4C977B9C}"/>
                </a:ext>
              </a:extLst>
            </p:cNvPr>
            <p:cNvSpPr/>
            <p:nvPr/>
          </p:nvSpPr>
          <p:spPr>
            <a:xfrm>
              <a:off x="1704292" y="3273662"/>
              <a:ext cx="438187" cy="9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97EA8FF-0625-483E-82E6-8D95E8A24BA6}"/>
                </a:ext>
              </a:extLst>
            </p:cNvPr>
            <p:cNvSpPr/>
            <p:nvPr/>
          </p:nvSpPr>
          <p:spPr>
            <a:xfrm>
              <a:off x="2142479" y="2916479"/>
              <a:ext cx="438187" cy="13558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FC1218C-2117-428F-9BD5-0B999F3832AA}"/>
                </a:ext>
              </a:extLst>
            </p:cNvPr>
            <p:cNvSpPr/>
            <p:nvPr/>
          </p:nvSpPr>
          <p:spPr>
            <a:xfrm>
              <a:off x="2580666" y="2559297"/>
              <a:ext cx="438187" cy="17130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3DEE361-1C56-434D-A82E-1804F6A83C05}"/>
                </a:ext>
              </a:extLst>
            </p:cNvPr>
            <p:cNvSpPr/>
            <p:nvPr/>
          </p:nvSpPr>
          <p:spPr>
            <a:xfrm>
              <a:off x="3018853" y="2085484"/>
              <a:ext cx="438187" cy="21868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967D064-F490-4AD6-B34E-77BAFA9509AC}"/>
                </a:ext>
              </a:extLst>
            </p:cNvPr>
            <p:cNvSpPr/>
            <p:nvPr/>
          </p:nvSpPr>
          <p:spPr>
            <a:xfrm>
              <a:off x="3457040" y="1757460"/>
              <a:ext cx="438187" cy="25148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BC036CF-B232-4EF5-A2E2-CE61F4AF33AB}"/>
                </a:ext>
              </a:extLst>
            </p:cNvPr>
            <p:cNvSpPr/>
            <p:nvPr/>
          </p:nvSpPr>
          <p:spPr>
            <a:xfrm>
              <a:off x="3895227" y="1305516"/>
              <a:ext cx="438187" cy="29667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9CB1D55-A121-474B-9C72-B5FC1D38ECDD}"/>
                </a:ext>
              </a:extLst>
            </p:cNvPr>
            <p:cNvSpPr/>
            <p:nvPr/>
          </p:nvSpPr>
          <p:spPr>
            <a:xfrm>
              <a:off x="4333414" y="904597"/>
              <a:ext cx="438187" cy="33677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87860F8-B57D-4764-B9CA-5BDB3F26D599}"/>
                </a:ext>
              </a:extLst>
            </p:cNvPr>
            <p:cNvSpPr/>
            <p:nvPr/>
          </p:nvSpPr>
          <p:spPr>
            <a:xfrm>
              <a:off x="5209788" y="248280"/>
              <a:ext cx="438187" cy="402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1263749-7B17-43BD-91D7-44195DFF6824}"/>
                </a:ext>
              </a:extLst>
            </p:cNvPr>
            <p:cNvSpPr/>
            <p:nvPr/>
          </p:nvSpPr>
          <p:spPr>
            <a:xfrm>
              <a:off x="4771601" y="614040"/>
              <a:ext cx="438187" cy="3658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6D89BFF-DE3A-4610-8180-D3DE073F2C4C}"/>
                </a:ext>
              </a:extLst>
            </p:cNvPr>
            <p:cNvSpPr/>
            <p:nvPr/>
          </p:nvSpPr>
          <p:spPr>
            <a:xfrm>
              <a:off x="6694226" y="3703739"/>
              <a:ext cx="438187" cy="5685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363C9A5-B852-4553-A1AF-DBDA3A1402DE}"/>
                </a:ext>
              </a:extLst>
            </p:cNvPr>
            <p:cNvSpPr/>
            <p:nvPr/>
          </p:nvSpPr>
          <p:spPr>
            <a:xfrm>
              <a:off x="7132413" y="3273662"/>
              <a:ext cx="438187" cy="9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E89C7FD-0464-4A89-9EA0-6E329DE65BA2}"/>
                </a:ext>
              </a:extLst>
            </p:cNvPr>
            <p:cNvSpPr/>
            <p:nvPr/>
          </p:nvSpPr>
          <p:spPr>
            <a:xfrm>
              <a:off x="7570600" y="2916479"/>
              <a:ext cx="438187" cy="13558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A5EA08A-C1A2-4952-A3FE-A1210321EBD2}"/>
                </a:ext>
              </a:extLst>
            </p:cNvPr>
            <p:cNvSpPr/>
            <p:nvPr/>
          </p:nvSpPr>
          <p:spPr>
            <a:xfrm>
              <a:off x="8008787" y="2559297"/>
              <a:ext cx="438187" cy="17130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59244B0-F361-456A-8C97-9C3C56DD3A42}"/>
                </a:ext>
              </a:extLst>
            </p:cNvPr>
            <p:cNvSpPr/>
            <p:nvPr/>
          </p:nvSpPr>
          <p:spPr>
            <a:xfrm>
              <a:off x="8446974" y="2085484"/>
              <a:ext cx="438187" cy="21868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C3D5FB6-F71A-4F0B-B755-AA41E077429F}"/>
                </a:ext>
              </a:extLst>
            </p:cNvPr>
            <p:cNvSpPr/>
            <p:nvPr/>
          </p:nvSpPr>
          <p:spPr>
            <a:xfrm>
              <a:off x="8885161" y="1757460"/>
              <a:ext cx="438187" cy="25148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F5DE32F-7D30-4FC7-830B-64AFE81A3DB7}"/>
                </a:ext>
              </a:extLst>
            </p:cNvPr>
            <p:cNvSpPr/>
            <p:nvPr/>
          </p:nvSpPr>
          <p:spPr>
            <a:xfrm>
              <a:off x="9323348" y="1305516"/>
              <a:ext cx="438187" cy="29667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4AF0EB9-D75E-4076-9B87-336DEC8E306F}"/>
                </a:ext>
              </a:extLst>
            </p:cNvPr>
            <p:cNvSpPr/>
            <p:nvPr/>
          </p:nvSpPr>
          <p:spPr>
            <a:xfrm>
              <a:off x="9761535" y="904597"/>
              <a:ext cx="438187" cy="33677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553FD24-DEE0-4B08-A04A-0C1B2F7203A3}"/>
                </a:ext>
              </a:extLst>
            </p:cNvPr>
            <p:cNvSpPr/>
            <p:nvPr/>
          </p:nvSpPr>
          <p:spPr>
            <a:xfrm>
              <a:off x="10637909" y="248280"/>
              <a:ext cx="438187" cy="4024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781D956-9798-4FA9-B190-B492654E7703}"/>
                </a:ext>
              </a:extLst>
            </p:cNvPr>
            <p:cNvSpPr/>
            <p:nvPr/>
          </p:nvSpPr>
          <p:spPr>
            <a:xfrm>
              <a:off x="10199722" y="614040"/>
              <a:ext cx="438187" cy="3658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DE966907-0015-4BC6-BCB7-6833870CC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99061" y="2737348"/>
              <a:ext cx="571538" cy="534665"/>
            </a:xfrm>
            <a:prstGeom prst="rect">
              <a:avLst/>
            </a:prstGeom>
          </p:spPr>
        </p:pic>
        <p:sp>
          <p:nvSpPr>
            <p:cNvPr id="42" name="右大括号 41">
              <a:extLst>
                <a:ext uri="{FF2B5EF4-FFF2-40B4-BE49-F238E27FC236}">
                  <a16:creationId xmlns:a16="http://schemas.microsoft.com/office/drawing/2014/main" id="{71152169-9D6D-487C-BA32-72959A1BC4F1}"/>
                </a:ext>
              </a:extLst>
            </p:cNvPr>
            <p:cNvSpPr/>
            <p:nvPr/>
          </p:nvSpPr>
          <p:spPr>
            <a:xfrm rot="5400000">
              <a:off x="3438663" y="2895125"/>
              <a:ext cx="474941" cy="394368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右大括号 43">
              <a:extLst>
                <a:ext uri="{FF2B5EF4-FFF2-40B4-BE49-F238E27FC236}">
                  <a16:creationId xmlns:a16="http://schemas.microsoft.com/office/drawing/2014/main" id="{6742D03A-6A5C-48D5-A726-C077DEF6A94C}"/>
                </a:ext>
              </a:extLst>
            </p:cNvPr>
            <p:cNvSpPr/>
            <p:nvPr/>
          </p:nvSpPr>
          <p:spPr>
            <a:xfrm rot="5400000">
              <a:off x="9085877" y="3148314"/>
              <a:ext cx="474941" cy="350549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右大括号 45">
              <a:extLst>
                <a:ext uri="{FF2B5EF4-FFF2-40B4-BE49-F238E27FC236}">
                  <a16:creationId xmlns:a16="http://schemas.microsoft.com/office/drawing/2014/main" id="{433DCD56-8F20-4D57-8383-E6865BEF825D}"/>
                </a:ext>
              </a:extLst>
            </p:cNvPr>
            <p:cNvSpPr/>
            <p:nvPr/>
          </p:nvSpPr>
          <p:spPr>
            <a:xfrm rot="5400000">
              <a:off x="5951892" y="1002907"/>
              <a:ext cx="474943" cy="9809993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34173F96-8BD2-47B4-A82A-271BE5FD35D5}"/>
                    </a:ext>
                  </a:extLst>
                </p:cNvPr>
                <p:cNvSpPr txBox="1"/>
                <p:nvPr/>
              </p:nvSpPr>
              <p:spPr>
                <a:xfrm>
                  <a:off x="5838882" y="6342038"/>
                  <a:ext cx="70096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34173F96-8BD2-47B4-A82A-271BE5FD3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8882" y="6342038"/>
                  <a:ext cx="70096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4783" b="-344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C587F986-2D79-48C7-A7EE-165BFCCD2F26}"/>
                    </a:ext>
                  </a:extLst>
                </p:cNvPr>
                <p:cNvSpPr txBox="1"/>
                <p:nvPr/>
              </p:nvSpPr>
              <p:spPr>
                <a:xfrm>
                  <a:off x="3192026" y="5305604"/>
                  <a:ext cx="9682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C587F986-2D79-48C7-A7EE-165BFCCD2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026" y="5305604"/>
                  <a:ext cx="96821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127" b="-344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07116E63-CB50-4E89-AF50-32E9262A5B28}"/>
                    </a:ext>
                  </a:extLst>
                </p:cNvPr>
                <p:cNvSpPr txBox="1"/>
                <p:nvPr/>
              </p:nvSpPr>
              <p:spPr>
                <a:xfrm>
                  <a:off x="8839240" y="5305604"/>
                  <a:ext cx="9682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07116E63-CB50-4E89-AF50-32E9262A5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240" y="5305604"/>
                  <a:ext cx="96821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9434" b="-344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2678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yuanbao</dc:creator>
  <cp:lastModifiedBy>qiang yuanbao</cp:lastModifiedBy>
  <cp:revision>3</cp:revision>
  <dcterms:created xsi:type="dcterms:W3CDTF">2020-08-05T08:28:35Z</dcterms:created>
  <dcterms:modified xsi:type="dcterms:W3CDTF">2020-08-05T08:55:49Z</dcterms:modified>
</cp:coreProperties>
</file>