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8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F7F29-4445-4F64-8938-E5CC73F91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9A8058-5256-4062-9391-1B4846E08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E5154-451F-442B-9ABC-2FA59B5D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3BDB0-85BE-45A1-B501-39EC2110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38DBD-8D78-47C2-A809-2579A403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4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259F0-B552-4C10-A37B-E9A475F0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FBD77-50CC-423B-8B4D-86CA8DC06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FCE00-A509-48AF-BCE7-8D76C465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B9EBC-34DF-4572-AB69-4E4B5D69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B2A09-D77F-4046-B252-0B1A27B2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04D5C6-CADE-43F8-9A27-690D2CFD9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1B1FE-3CA6-46DF-AFF8-769236948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B0E00-53BC-4623-AF6D-7DD2DF2E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2E65C-963C-40C3-A406-53EF88E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6902A-D8A7-42B0-B78F-137C526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6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99202-4CE5-4224-BFBE-71417C64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05CEB-41C7-4E9F-8A75-5111C870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CEA49-DA07-44FF-9EDE-7FE40113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C4DA9-B9C0-444E-ACC7-8B5F4E7C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3037C-4E0F-49E5-AC7C-3F188EDB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0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AAD5B-C031-4FEC-BC92-3D959DC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3415D-A52A-4240-BFA1-A51DC773B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A5879-9F2B-4EBA-B8F2-E0982DD3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FC654-93FB-4FFF-8387-7B5B940B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35835-0A4F-4B93-BB75-B2D450C5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A4B3F-78B6-430D-8DCC-34AA86C9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C6827-60DA-49F1-86D3-EF161669A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8B5EDF-C3CF-4C58-8E31-9C3F5A09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F1A96-2169-42B0-B981-D9B8035F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DA097-4CD5-412A-BE5E-A430A996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1BEA0-8617-4BBC-B60A-DC67262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4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0388-1631-40BE-BFBF-DD765C7A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23488-34B0-46E2-965C-AB47B987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578B6-ECDD-4FE9-9A25-90001447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DCDB1-7D8B-4BD4-9298-D193D0791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78BBD0-114B-440C-8C13-EDCF8601A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3ED6EB-34E6-43AD-A92A-C5341EEF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95911-1AB9-498F-A009-F8493A40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3448C2-4369-452E-B234-CE488DCE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84649-8667-47D3-B487-9270273A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9E3A0-262B-4D11-BF0C-4A6CC453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DB8F62-51CB-4E70-B341-479E0990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14D67B-2CE4-448A-BE69-8684AF62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8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4F791-933F-445C-AD93-9557DF42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E48209-3595-453C-A6F3-2BC90DE6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CCF04-38FC-4F5B-B591-233B8641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A8E2F-3691-458E-B88A-14722DED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BBBD6-B06E-4E86-9115-7A4442FFF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AEAA6-B64A-4533-AB35-8E4562150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C1F96-EDDD-4D16-918D-2F25190D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7948D-70C9-46CB-B6C4-653D666E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1B777-DE11-4862-8396-BD33981E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5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C689D-4A0E-4415-A746-BBE82D22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25A34-68F1-4472-AD4B-F63B7D0A5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9ED0D-37B9-4233-85FC-65411160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11991-1D94-44E1-AF52-F14AE84A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A5D50-3491-4479-ADAC-E33ABBF9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4B55B-3550-4A01-997F-0B4317DB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8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091FB6-6C27-4993-8155-BE17986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9F56E-BA30-444D-8B06-D48E7AA2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FBFEB-649D-4A8F-8B26-E502C663E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84E8-9C5D-4B47-8C66-EE71FA92FA9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BCBFA-2AB6-44E2-8579-651C68781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2774E-050D-44C7-8DF8-06DCC31C7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D387-2ACE-4879-B9BC-7AA0C7CB5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5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1248-D109-4B0B-AE51-629FDE936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两个链表的第一个公共节点</a:t>
            </a:r>
          </a:p>
        </p:txBody>
      </p:sp>
    </p:spTree>
    <p:extLst>
      <p:ext uri="{BB962C8B-B14F-4D97-AF65-F5344CB8AC3E}">
        <p14:creationId xmlns:p14="http://schemas.microsoft.com/office/powerpoint/2010/main" val="52880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6666182C-59D6-45AF-9A6F-3C594F536D63}"/>
              </a:ext>
            </a:extLst>
          </p:cNvPr>
          <p:cNvSpPr/>
          <p:nvPr/>
        </p:nvSpPr>
        <p:spPr>
          <a:xfrm>
            <a:off x="3990340" y="1122590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FCA064-6DE8-4945-9C54-DC60C7ABFA10}"/>
              </a:ext>
            </a:extLst>
          </p:cNvPr>
          <p:cNvSpPr/>
          <p:nvPr/>
        </p:nvSpPr>
        <p:spPr>
          <a:xfrm>
            <a:off x="5333365" y="155121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37B268-1329-4D1C-B55D-B8F2C7C1EA28}"/>
              </a:ext>
            </a:extLst>
          </p:cNvPr>
          <p:cNvSpPr/>
          <p:nvPr/>
        </p:nvSpPr>
        <p:spPr>
          <a:xfrm>
            <a:off x="3990340" y="3627890"/>
            <a:ext cx="720000" cy="72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607BC61-2A70-4BBF-88AA-E18BDE5FA0D4}"/>
              </a:ext>
            </a:extLst>
          </p:cNvPr>
          <p:cNvSpPr/>
          <p:nvPr/>
        </p:nvSpPr>
        <p:spPr>
          <a:xfrm>
            <a:off x="5333365" y="3267890"/>
            <a:ext cx="720000" cy="72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B74476-4DF5-4945-B2EC-D314250E0D4B}"/>
              </a:ext>
            </a:extLst>
          </p:cNvPr>
          <p:cNvSpPr/>
          <p:nvPr/>
        </p:nvSpPr>
        <p:spPr>
          <a:xfrm>
            <a:off x="2713990" y="4214540"/>
            <a:ext cx="720000" cy="72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66019EA-CFCD-4FB4-8AE2-35918B39D2DE}"/>
              </a:ext>
            </a:extLst>
          </p:cNvPr>
          <p:cNvSpPr/>
          <p:nvPr/>
        </p:nvSpPr>
        <p:spPr>
          <a:xfrm>
            <a:off x="9945415" y="2336166"/>
            <a:ext cx="720000" cy="72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0769D0C-D054-4504-A700-BCBE6DEB64F1}"/>
              </a:ext>
            </a:extLst>
          </p:cNvPr>
          <p:cNvSpPr/>
          <p:nvPr/>
        </p:nvSpPr>
        <p:spPr>
          <a:xfrm>
            <a:off x="7181215" y="2336166"/>
            <a:ext cx="720000" cy="72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82D66C5-95EA-464A-A50C-5979A6A45229}"/>
              </a:ext>
            </a:extLst>
          </p:cNvPr>
          <p:cNvSpPr/>
          <p:nvPr/>
        </p:nvSpPr>
        <p:spPr>
          <a:xfrm>
            <a:off x="8572840" y="2336166"/>
            <a:ext cx="720000" cy="72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8F1940E-003D-4B2A-B598-F3B47091AAFE}"/>
              </a:ext>
            </a:extLst>
          </p:cNvPr>
          <p:cNvSpPr/>
          <p:nvPr/>
        </p:nvSpPr>
        <p:spPr>
          <a:xfrm>
            <a:off x="1261110" y="4722540"/>
            <a:ext cx="720000" cy="72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3E7A68-1B21-4D2A-AD58-810C2E1047C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901215" y="2696166"/>
            <a:ext cx="671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26399E-FCB4-4D2C-8336-CE3DE033DA4C}"/>
              </a:ext>
            </a:extLst>
          </p:cNvPr>
          <p:cNvCxnSpPr>
            <a:stCxn id="10" idx="6"/>
            <a:endCxn id="8" idx="2"/>
          </p:cNvCxnSpPr>
          <p:nvPr/>
        </p:nvCxnSpPr>
        <p:spPr>
          <a:xfrm>
            <a:off x="9292840" y="2696166"/>
            <a:ext cx="6525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76720EA-A66C-4ABF-A4F5-D5EEF0198B13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4710340" y="1482590"/>
            <a:ext cx="728467" cy="174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6F289E-BDB7-459B-AE32-6560CA4D106E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6053365" y="1911215"/>
            <a:ext cx="1233292" cy="530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FC249C-DD78-4B58-914A-41CE64A84D09}"/>
              </a:ext>
            </a:extLst>
          </p:cNvPr>
          <p:cNvCxnSpPr>
            <a:stCxn id="11" idx="6"/>
            <a:endCxn id="7" idx="3"/>
          </p:cNvCxnSpPr>
          <p:nvPr/>
        </p:nvCxnSpPr>
        <p:spPr>
          <a:xfrm flipV="1">
            <a:off x="1981110" y="4829098"/>
            <a:ext cx="838322" cy="253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66E7F3-6427-4250-889C-48A0E07DDDAF}"/>
              </a:ext>
            </a:extLst>
          </p:cNvPr>
          <p:cNvCxnSpPr>
            <a:stCxn id="7" idx="6"/>
            <a:endCxn id="5" idx="3"/>
          </p:cNvCxnSpPr>
          <p:nvPr/>
        </p:nvCxnSpPr>
        <p:spPr>
          <a:xfrm flipV="1">
            <a:off x="3433990" y="4242448"/>
            <a:ext cx="661792" cy="332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B54D8A5-0A39-4B82-8F50-254EE9558DFA}"/>
              </a:ext>
            </a:extLst>
          </p:cNvPr>
          <p:cNvCxnSpPr>
            <a:stCxn id="5" idx="6"/>
            <a:endCxn id="6" idx="3"/>
          </p:cNvCxnSpPr>
          <p:nvPr/>
        </p:nvCxnSpPr>
        <p:spPr>
          <a:xfrm flipV="1">
            <a:off x="4710340" y="3882448"/>
            <a:ext cx="728467" cy="105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BA9BA12-CDF6-4877-8F09-0E59F46EBD2E}"/>
              </a:ext>
            </a:extLst>
          </p:cNvPr>
          <p:cNvCxnSpPr>
            <a:stCxn id="6" idx="6"/>
            <a:endCxn id="9" idx="3"/>
          </p:cNvCxnSpPr>
          <p:nvPr/>
        </p:nvCxnSpPr>
        <p:spPr>
          <a:xfrm flipV="1">
            <a:off x="6053365" y="2950724"/>
            <a:ext cx="1233292" cy="677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66BE869-4126-47C7-937B-994FCD5B6858}"/>
              </a:ext>
            </a:extLst>
          </p:cNvPr>
          <p:cNvSpPr txBox="1"/>
          <p:nvPr/>
        </p:nvSpPr>
        <p:spPr>
          <a:xfrm>
            <a:off x="1270659" y="591327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curB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6EA7BD9-704D-45E2-B8D5-2A76FD7D8467}"/>
              </a:ext>
            </a:extLst>
          </p:cNvPr>
          <p:cNvCxnSpPr>
            <a:cxnSpLocks/>
          </p:cNvCxnSpPr>
          <p:nvPr/>
        </p:nvCxnSpPr>
        <p:spPr>
          <a:xfrm rot="10800000">
            <a:off x="1658644" y="5608475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ED419E0-F8E3-47A3-B05A-DF7340B8C180}"/>
              </a:ext>
            </a:extLst>
          </p:cNvPr>
          <p:cNvSpPr txBox="1"/>
          <p:nvPr/>
        </p:nvSpPr>
        <p:spPr>
          <a:xfrm>
            <a:off x="3990340" y="3932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curA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BA06A6F-6C33-4D4C-B7A4-6EB27CF2B4CE}"/>
              </a:ext>
            </a:extLst>
          </p:cNvPr>
          <p:cNvCxnSpPr>
            <a:cxnSpLocks/>
          </p:cNvCxnSpPr>
          <p:nvPr/>
        </p:nvCxnSpPr>
        <p:spPr>
          <a:xfrm>
            <a:off x="4349854" y="792372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258AAF3-00A9-499E-94B1-4990BC21E7BE}"/>
              </a:ext>
            </a:extLst>
          </p:cNvPr>
          <p:cNvSpPr txBox="1"/>
          <p:nvPr/>
        </p:nvSpPr>
        <p:spPr>
          <a:xfrm>
            <a:off x="3990340" y="47777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curB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6F8AD17-84E5-4B3C-B95F-C83D176DA602}"/>
              </a:ext>
            </a:extLst>
          </p:cNvPr>
          <p:cNvCxnSpPr>
            <a:cxnSpLocks/>
          </p:cNvCxnSpPr>
          <p:nvPr/>
        </p:nvCxnSpPr>
        <p:spPr>
          <a:xfrm rot="10800000">
            <a:off x="4378325" y="4472982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5FACDA-DC36-43C6-8136-A5A95D930226}"/>
              </a:ext>
            </a:extLst>
          </p:cNvPr>
          <p:cNvSpPr txBox="1"/>
          <p:nvPr/>
        </p:nvSpPr>
        <p:spPr>
          <a:xfrm rot="20089168">
            <a:off x="2873843" y="53644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3206C5D-5788-428C-8F4D-E1C72BB145B7}"/>
              </a:ext>
            </a:extLst>
          </p:cNvPr>
          <p:cNvCxnSpPr/>
          <p:nvPr/>
        </p:nvCxnSpPr>
        <p:spPr>
          <a:xfrm flipV="1">
            <a:off x="2905670" y="5661216"/>
            <a:ext cx="869286" cy="43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两个链表的第一个公共节点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两个链表的第一个公共节点</dc:title>
  <dc:creator>qiang yuanbao</dc:creator>
  <cp:lastModifiedBy>qiang yuanbao</cp:lastModifiedBy>
  <cp:revision>3</cp:revision>
  <dcterms:created xsi:type="dcterms:W3CDTF">2020-08-21T23:20:40Z</dcterms:created>
  <dcterms:modified xsi:type="dcterms:W3CDTF">2020-08-22T00:03:53Z</dcterms:modified>
</cp:coreProperties>
</file>