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FEAE-D73D-4D68-8895-542F89ED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6348E-1335-4B6C-85D6-49894F7D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03707-7F40-4929-AF04-8256EC4F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AEEEF-07E1-4339-8B13-460583F4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9A271-0111-440F-AF7C-06C8B9A8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7397-B35F-4FFD-B40A-A10099C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739C3-ADC5-40DF-8FB2-29925AA6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D0655-C611-49BD-89BE-A11D5E38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099A8-9F43-4649-BCB4-9B5F6FB0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1E12D-238C-46AB-A654-94818542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44394-B867-493F-A3B9-3A5DD097D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2795A-9D15-43A5-BBD8-6EF4D35E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E9F95-08F0-4415-8430-E064D141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7EFC-3091-4B82-809B-F0EDED07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935F-0503-402D-B7C1-B7786357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9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EF2C3-6B96-4A9C-9A0B-E250DBD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C4875-213D-4815-8E85-626026C5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78938-5202-4CCB-AF07-9913AD4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16DD3-5938-4D73-9469-B3579320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FF90B-138D-4FC7-85EA-E0CDB37F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5ED55-B0BA-47BB-ADE7-94D3F833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A573B-D14B-4C4D-AED8-85AEAB2B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8956E-C1E2-4972-BC5B-A020A9F8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D8A71-0B62-4093-84B0-6DDFF48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E5953-1305-4EE7-A494-38B88EB3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5FF6F-2CD4-4378-B3A8-AEC7F84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3001-38D1-4FD1-8906-12A47F84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873A9-D5F4-41E7-96AE-5AAB2D6C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6173C-F1FB-4317-B32B-55364F8A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D0298-43BE-4BA4-B0D2-E6E48736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7608C-4FF9-4343-8B47-F66F98C7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6FFD-7EB1-42C7-B96A-EA38C720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07B63-DA8F-4386-B596-83FC1A27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2CF0F-9A29-4423-B9C6-CC2A7D15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6790-80CF-41C4-AC0F-B0974B80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F3036-A809-4A34-BAED-41F22DB3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CFD45-C2A6-4785-B03D-1B746E77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98453-B3B7-4E60-95A9-D7CE2860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D0A53-57F6-431F-9402-D4C4B99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3515B-2017-4864-9FE5-7F6C544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EE9E7-B19C-463B-996A-8FEF787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C2630-7464-4A3D-B25D-0F3DE6E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B56A1-2B12-4690-B9FC-432366F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596D6-3A56-46EA-ADE3-F419808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99FAA-5BF7-4436-96A2-BB147F2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167A1-1B02-4E75-99DF-F9E189EB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08DB3-EF75-4500-9C75-D38E9B0E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E843-9C2C-46AD-BEED-31F2FF18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E7013-4865-4E3E-9F1F-14C2131E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64250-78EC-415F-9682-A787439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DBE6D-1BCE-413B-89BE-3B5F416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3C015-47EC-4D1A-9706-188B3018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3D2F-741C-4A34-A800-57CCBE3D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94E24F-F521-467E-9A8E-6D7C9B3B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DECC2-D5EC-4017-B477-1F56523C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F82E3-9254-4246-B66A-B6A3B011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6063-A4B3-45A2-94DA-8C48E2E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98DEC-FA7A-48A8-9027-C2FF001C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35724-6ABB-49DD-969B-72200B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4FA9A-E971-4A69-B261-F6A9D59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A3BD0-D629-4D73-BB28-AFAA71975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5C5A-15F3-40B4-B31E-DF89F0F32C5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ACA56-FE27-4554-9000-DC15A2BD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544FF-671A-4E92-A972-A63135D6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716606-D871-41DB-8AE3-7CDD2639964F}"/>
              </a:ext>
            </a:extLst>
          </p:cNvPr>
          <p:cNvGrpSpPr/>
          <p:nvPr/>
        </p:nvGrpSpPr>
        <p:grpSpPr>
          <a:xfrm>
            <a:off x="3695227" y="1371600"/>
            <a:ext cx="3611396" cy="3123704"/>
            <a:chOff x="3695227" y="1371600"/>
            <a:chExt cx="3611396" cy="312370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83B43BB-356B-472C-8B16-F4871E71D1CF}"/>
                </a:ext>
              </a:extLst>
            </p:cNvPr>
            <p:cNvSpPr/>
            <p:nvPr/>
          </p:nvSpPr>
          <p:spPr>
            <a:xfrm>
              <a:off x="4738877" y="1850250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78B6841-5367-4254-90D9-B1011052E417}"/>
                </a:ext>
              </a:extLst>
            </p:cNvPr>
            <p:cNvSpPr/>
            <p:nvPr/>
          </p:nvSpPr>
          <p:spPr>
            <a:xfrm>
              <a:off x="4202722" y="2700479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90AE84E-C34C-4934-9FB2-0CABF2F5376D}"/>
                </a:ext>
              </a:extLst>
            </p:cNvPr>
            <p:cNvSpPr/>
            <p:nvPr/>
          </p:nvSpPr>
          <p:spPr>
            <a:xfrm>
              <a:off x="5285610" y="2700481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C1FB3D4-FFA5-4148-AB0A-E9E1838E7914}"/>
                </a:ext>
              </a:extLst>
            </p:cNvPr>
            <p:cNvCxnSpPr>
              <a:cxnSpLocks/>
              <a:stCxn id="6" idx="0"/>
              <a:endCxn id="4" idx="3"/>
            </p:cNvCxnSpPr>
            <p:nvPr/>
          </p:nvCxnSpPr>
          <p:spPr>
            <a:xfrm flipV="1">
              <a:off x="4458946" y="2287651"/>
              <a:ext cx="354977" cy="41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44F30D-E7B8-4F38-8C35-02679A7ADAA8}"/>
                </a:ext>
              </a:extLst>
            </p:cNvPr>
            <p:cNvCxnSpPr>
              <a:cxnSpLocks/>
              <a:stCxn id="4" idx="5"/>
              <a:endCxn id="8" idx="0"/>
            </p:cNvCxnSpPr>
            <p:nvPr/>
          </p:nvCxnSpPr>
          <p:spPr>
            <a:xfrm>
              <a:off x="5176278" y="2287651"/>
              <a:ext cx="365556" cy="4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C170A73-20A5-4E3B-B662-4AD3C41EF8E0}"/>
                </a:ext>
              </a:extLst>
            </p:cNvPr>
            <p:cNvSpPr txBox="1"/>
            <p:nvPr/>
          </p:nvSpPr>
          <p:spPr>
            <a:xfrm>
              <a:off x="6416636" y="2830481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4B11B46-75EE-415A-AAE5-8EFFF10FE4F4}"/>
                </a:ext>
              </a:extLst>
            </p:cNvPr>
            <p:cNvSpPr/>
            <p:nvPr/>
          </p:nvSpPr>
          <p:spPr>
            <a:xfrm>
              <a:off x="3695227" y="3692633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D2FACC7-91E4-4C0C-82AE-51A6F28E5E64}"/>
                </a:ext>
              </a:extLst>
            </p:cNvPr>
            <p:cNvSpPr/>
            <p:nvPr/>
          </p:nvSpPr>
          <p:spPr>
            <a:xfrm>
              <a:off x="4458945" y="3692633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02B437-66FE-44FB-BDA1-5C682041A4D7}"/>
                </a:ext>
              </a:extLst>
            </p:cNvPr>
            <p:cNvSpPr/>
            <p:nvPr/>
          </p:nvSpPr>
          <p:spPr>
            <a:xfrm>
              <a:off x="5102832" y="3692633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E04DAD3-25B8-41CE-ACB6-FAF2F6103899}"/>
                </a:ext>
              </a:extLst>
            </p:cNvPr>
            <p:cNvSpPr/>
            <p:nvPr/>
          </p:nvSpPr>
          <p:spPr>
            <a:xfrm>
              <a:off x="5798057" y="3692633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72044E5-5A68-46F5-AAC6-D9CA4D5ECC4A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>
            <a:xfrm>
              <a:off x="5723011" y="3137882"/>
              <a:ext cx="331270" cy="554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E167F95-61C9-4276-9211-8D7441DF32D5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5359056" y="3137882"/>
              <a:ext cx="1600" cy="554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84B07F7-D7CF-4CE5-B37A-8925145C08EE}"/>
                </a:ext>
              </a:extLst>
            </p:cNvPr>
            <p:cNvCxnSpPr>
              <a:cxnSpLocks/>
              <a:stCxn id="6" idx="5"/>
              <a:endCxn id="3" idx="0"/>
            </p:cNvCxnSpPr>
            <p:nvPr/>
          </p:nvCxnSpPr>
          <p:spPr>
            <a:xfrm>
              <a:off x="4640123" y="3137880"/>
              <a:ext cx="75046" cy="55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99193C8-A022-4D48-8C02-E0052AC1EE76}"/>
                </a:ext>
              </a:extLst>
            </p:cNvPr>
            <p:cNvCxnSpPr>
              <a:cxnSpLocks/>
              <a:stCxn id="6" idx="3"/>
              <a:endCxn id="2" idx="0"/>
            </p:cNvCxnSpPr>
            <p:nvPr/>
          </p:nvCxnSpPr>
          <p:spPr>
            <a:xfrm flipH="1">
              <a:off x="3951451" y="3137880"/>
              <a:ext cx="326317" cy="55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F0B6F68-1C5B-4059-BF59-74728AC7CAA9}"/>
                </a:ext>
              </a:extLst>
            </p:cNvPr>
            <p:cNvCxnSpPr>
              <a:cxnSpLocks/>
            </p:cNvCxnSpPr>
            <p:nvPr/>
          </p:nvCxnSpPr>
          <p:spPr>
            <a:xfrm>
              <a:off x="4971392" y="1371600"/>
              <a:ext cx="0" cy="31237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05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4</cp:revision>
  <dcterms:created xsi:type="dcterms:W3CDTF">2020-08-07T10:42:28Z</dcterms:created>
  <dcterms:modified xsi:type="dcterms:W3CDTF">2020-08-08T15:03:55Z</dcterms:modified>
</cp:coreProperties>
</file>