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DF7E-2589-4784-800F-D6CA65C20311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4B49-C832-4614-9345-52892E0A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6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3904-1D35-4598-849D-FBFF9D96E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98D6C-16C0-4EF7-87AB-4BCC679B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5596-7C47-4C73-9D73-FDA78E4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71047-3AC9-4670-BA9E-3927AFF2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6385D-5D3F-46A4-8B82-9C1F74F3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8078C-8E73-4C6D-BCB4-1E4D780F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72DB0-E3DD-4751-BC04-2D5DE8F4A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3F8A7-E16C-4580-999B-2A925DFA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141D8-59E5-4AEA-92DE-DB62879B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6EB55-C56A-447A-BCCC-E5DB1DB7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0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0838A6-1EF4-4B04-AA9C-976F50E0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49C14-B768-4456-8C15-A5D95BA8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5AF45-CC5F-4598-B8D6-6FBA95F8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1BB3-2315-40FD-8F41-7728F2D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B2FF4-2687-4B92-8E02-26958F8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206A-F1BF-4884-B576-915644C9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FBE44-DF85-4D11-8AE6-343D39C2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08DBB-35AF-4AE4-9420-5F2622E9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D5DDC-12AE-407D-A91B-0FC59C3F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04E6B-C628-4392-B602-B0B78DD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8C43B-F584-4CD0-8C71-B0E2F32C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39FC6-CE46-4B11-84DB-EFB59694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F039A-93F1-47FD-8517-1E08A652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3F5BE-26EF-48B3-BD2F-5CD10E72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0A7AD-FA74-421B-9ABA-5C0EA40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0EBF-28C9-4549-A030-7A2AE268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99E9-426C-4F4E-9F47-D78A62BEF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0A2C3-C30D-414A-959C-FCAFA241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9A031-664C-494E-AE21-3221B860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021D9-BF35-4F88-A147-7D330D73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6635E-A875-42EB-9493-69DD686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8B95-CD54-4AD7-9903-E66F0AB3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16C22-F965-45D0-84FC-0B49F192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29A01-D41F-4840-8F01-7C75B9F7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D46C7-C451-4049-861A-A94D66179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34D45B-0390-44E3-95EF-D0F1C009D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B9EF5-9E5D-467D-A562-14973E95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7E212-B7A2-4838-B1F8-E70D497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A4CDE6-C216-4B52-904C-22714EAE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A65E-8D53-465B-A894-6DFB7685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42592-2584-4AAD-8AE5-0B9387B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1FD86-F97E-4BAB-A20A-65903A53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5F146E-1968-4733-A207-4C6ACBAA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09668-5722-473E-BA79-340D410D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81BB7-971A-4F14-8B5F-C15C1FB6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0C053-1BEB-4EA4-8FED-BF4CFFF7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89683-DA73-4251-A921-713273B9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C2A4-08BC-44DB-B1D2-2454526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B5940-E586-42D6-ACEE-4C19B0EA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2A7D-6348-47F4-B621-4327DB33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60E02-28D3-4A94-9E3F-217713AC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B3DE1-E53C-4255-A591-D7A57F69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A143-6A93-42B8-A1C7-367DEF14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D1B05-F45D-4346-BBE4-385E69216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9C3AB-177E-46F9-8659-9C931410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7A0B8-2474-4796-B136-A16C413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4682E-364E-4B9E-B001-53CE23B1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1581C-F6B6-4386-BEC6-D44E19D1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185406-42B2-4BA0-87B6-EDA68125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8D774-E366-4479-BABF-7CE8B3F5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CF2E9-2A5D-40FD-A8A9-372F10D5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6746-F277-4E07-B797-195C01EBE90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1CEC7-7154-429A-8DBF-97FE36158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06C35-5DDD-41F2-AD24-6B94F651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9941-2ECC-449E-BBA1-F58DD756C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AD6DE-2622-4FF9-A690-1D4AB3DAA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F96BE-E3A2-4164-A104-70B4F2868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5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39D158-A33C-49D0-B4A0-B66049AE45DE}"/>
              </a:ext>
            </a:extLst>
          </p:cNvPr>
          <p:cNvSpPr/>
          <p:nvPr/>
        </p:nvSpPr>
        <p:spPr>
          <a:xfrm>
            <a:off x="2600129" y="494522"/>
            <a:ext cx="1567544" cy="636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E50F27-245E-46B6-ACA7-79A29ECEB23C}"/>
              </a:ext>
            </a:extLst>
          </p:cNvPr>
          <p:cNvSpPr/>
          <p:nvPr/>
        </p:nvSpPr>
        <p:spPr>
          <a:xfrm>
            <a:off x="4699518" y="494521"/>
            <a:ext cx="7492482" cy="465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BD0D2C-20D8-4D4B-9BEE-A924A81C3AC5}"/>
              </a:ext>
            </a:extLst>
          </p:cNvPr>
          <p:cNvSpPr/>
          <p:nvPr/>
        </p:nvSpPr>
        <p:spPr>
          <a:xfrm>
            <a:off x="4699518" y="5334731"/>
            <a:ext cx="7492482" cy="152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DDCC8-060E-4530-8F59-0DDE06F9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16" y="682648"/>
            <a:ext cx="3256384" cy="2800767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StaticTest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YaHei Monaco Hybird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[]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args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"中国"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name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"姚明"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7C781"/>
                </a:solidFill>
                <a:effectLst/>
                <a:latin typeface="Arial Unicode MS"/>
                <a:ea typeface="YaHei Monaco Hybird"/>
              </a:rPr>
              <a:t>40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"CHN"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name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"马龙"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7C781"/>
                </a:solidFill>
                <a:effectLst/>
                <a:latin typeface="Arial Unicode MS"/>
                <a:ea typeface="YaHei Monaco Hybird"/>
              </a:rPr>
              <a:t>35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YaHei Monaco Hybird"/>
              </a:rPr>
              <a:t>c2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YaHei Monaco Hybird"/>
              </a:rPr>
              <a:t>"CHINA"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028E6-F289-4280-864E-595C2A56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869" y="4011171"/>
            <a:ext cx="1838131" cy="938719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Chinese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age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YaHei Monaco Hybird"/>
              </a:rPr>
              <a:t>static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YaHei Monaco Hybird"/>
              </a:rPr>
              <a:t>String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YaHei Monaco Hybird"/>
              </a:rPr>
              <a:t>nation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YaHei Monaco Hybird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F4584-2C89-4357-BB5E-43E9BB5DF8C3}"/>
              </a:ext>
            </a:extLst>
          </p:cNvPr>
          <p:cNvSpPr txBox="1"/>
          <p:nvPr/>
        </p:nvSpPr>
        <p:spPr>
          <a:xfrm>
            <a:off x="2600130" y="6488667"/>
            <a:ext cx="15675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栈：局部变量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CFDE78-C245-4BFB-A604-B52E326AB70A}"/>
              </a:ext>
            </a:extLst>
          </p:cNvPr>
          <p:cNvSpPr txBox="1"/>
          <p:nvPr/>
        </p:nvSpPr>
        <p:spPr>
          <a:xfrm>
            <a:off x="4699518" y="494520"/>
            <a:ext cx="39173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堆：</a:t>
            </a:r>
            <a:r>
              <a:rPr lang="en-US" altLang="zh-CN" dirty="0"/>
              <a:t>new</a:t>
            </a:r>
            <a:r>
              <a:rPr lang="zh-CN" altLang="en-US" dirty="0"/>
              <a:t>出来的结构：对象、数组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0E8D78-7A27-4312-85AF-8348B24CC609}"/>
              </a:ext>
            </a:extLst>
          </p:cNvPr>
          <p:cNvSpPr txBox="1"/>
          <p:nvPr/>
        </p:nvSpPr>
        <p:spPr>
          <a:xfrm>
            <a:off x="7834603" y="6488667"/>
            <a:ext cx="43573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zh-CN" altLang="en-US" dirty="0"/>
              <a:t>方法区：类的加载信息、静态域、常量池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55823C3-E386-42E9-938A-0E4CDC7B9C31}"/>
              </a:ext>
            </a:extLst>
          </p:cNvPr>
          <p:cNvSpPr/>
          <p:nvPr/>
        </p:nvSpPr>
        <p:spPr>
          <a:xfrm>
            <a:off x="5035420" y="5734433"/>
            <a:ext cx="1950098" cy="6438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nation: </a:t>
            </a:r>
            <a:r>
              <a:rPr lang="en-US" altLang="zh-CN" sz="1100" b="1" dirty="0">
                <a:solidFill>
                  <a:srgbClr val="FF0000"/>
                </a:solidFill>
              </a:rPr>
              <a:t>null</a:t>
            </a:r>
            <a:r>
              <a:rPr lang="en-US" altLang="zh-CN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中国</a:t>
            </a:r>
            <a:r>
              <a:rPr lang="en-US" altLang="zh-CN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CHN</a:t>
            </a:r>
            <a:r>
              <a:rPr lang="en-US" altLang="zh-CN" sz="1100" b="1" dirty="0">
                <a:solidFill>
                  <a:schemeClr val="tx1"/>
                </a:solidFill>
                <a:sym typeface="Wingdings" panose="05000000000000000000" pitchFamily="2" charset="2"/>
              </a:rPr>
              <a:t>CHINA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37C367-33FC-4864-B03B-99AC14BE9FF7}"/>
              </a:ext>
            </a:extLst>
          </p:cNvPr>
          <p:cNvSpPr txBox="1"/>
          <p:nvPr/>
        </p:nvSpPr>
        <p:spPr>
          <a:xfrm>
            <a:off x="2921915" y="56638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c1: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EB92AB-A5D9-4E12-B08C-A65CF7B116E1}"/>
              </a:ext>
            </a:extLst>
          </p:cNvPr>
          <p:cNvSpPr/>
          <p:nvPr/>
        </p:nvSpPr>
        <p:spPr>
          <a:xfrm>
            <a:off x="5344924" y="3337237"/>
            <a:ext cx="1331089" cy="66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name: </a:t>
            </a:r>
            <a:r>
              <a:rPr lang="zh-CN" altLang="en-US" dirty="0"/>
              <a:t>姚明</a:t>
            </a:r>
            <a:endParaRPr lang="en-US" altLang="zh-CN" dirty="0"/>
          </a:p>
          <a:p>
            <a:r>
              <a:rPr lang="en-US" altLang="zh-CN" dirty="0"/>
              <a:t>age:40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93BBD8-F05F-428F-A6B3-08BB39A7C21A}"/>
              </a:ext>
            </a:extLst>
          </p:cNvPr>
          <p:cNvCxnSpPr/>
          <p:nvPr/>
        </p:nvCxnSpPr>
        <p:spPr>
          <a:xfrm flipV="1">
            <a:off x="3528232" y="3337237"/>
            <a:ext cx="1816692" cy="2506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74AB641-1E57-4EB1-A24D-2E8511C1FB77}"/>
              </a:ext>
            </a:extLst>
          </p:cNvPr>
          <p:cNvSpPr txBox="1"/>
          <p:nvPr/>
        </p:nvSpPr>
        <p:spPr>
          <a:xfrm>
            <a:off x="2988638" y="46166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c2: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B7D700-A9DD-448F-ADAE-23722FCC4681}"/>
              </a:ext>
            </a:extLst>
          </p:cNvPr>
          <p:cNvSpPr/>
          <p:nvPr/>
        </p:nvSpPr>
        <p:spPr>
          <a:xfrm>
            <a:off x="5344924" y="2091211"/>
            <a:ext cx="1331089" cy="66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name: </a:t>
            </a:r>
            <a:r>
              <a:rPr lang="zh-CN" altLang="en-US" dirty="0"/>
              <a:t>马龙</a:t>
            </a:r>
            <a:endParaRPr lang="en-US" altLang="zh-CN" dirty="0"/>
          </a:p>
          <a:p>
            <a:r>
              <a:rPr lang="en-US" altLang="zh-CN" dirty="0"/>
              <a:t>age:30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51D7259-B1D8-4C15-A07B-69DDE92829B6}"/>
              </a:ext>
            </a:extLst>
          </p:cNvPr>
          <p:cNvCxnSpPr/>
          <p:nvPr/>
        </p:nvCxnSpPr>
        <p:spPr>
          <a:xfrm flipV="1">
            <a:off x="3522789" y="2109681"/>
            <a:ext cx="1816692" cy="2506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6835B-2BB2-43E3-A266-F30D2F1DE859}"/>
              </a:ext>
            </a:extLst>
          </p:cNvPr>
          <p:cNvSpPr txBox="1"/>
          <p:nvPr/>
        </p:nvSpPr>
        <p:spPr>
          <a:xfrm>
            <a:off x="15067" y="325243"/>
            <a:ext cx="2425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类变量 </a:t>
            </a:r>
            <a:r>
              <a:rPr lang="en-US" altLang="zh-CN" sz="2000" b="1" dirty="0"/>
              <a:t>VS </a:t>
            </a:r>
            <a:r>
              <a:rPr lang="zh-CN" altLang="en-US" sz="2000" b="1" dirty="0"/>
              <a:t>实例变量</a:t>
            </a:r>
            <a:endParaRPr lang="en-US" altLang="zh-CN" sz="2000" b="1" dirty="0"/>
          </a:p>
          <a:p>
            <a:r>
              <a:rPr lang="zh-CN" altLang="en-US" sz="2000" b="1" dirty="0"/>
              <a:t>内存解析</a:t>
            </a:r>
          </a:p>
        </p:txBody>
      </p:sp>
    </p:spTree>
    <p:extLst>
      <p:ext uri="{BB962C8B-B14F-4D97-AF65-F5344CB8AC3E}">
        <p14:creationId xmlns:p14="http://schemas.microsoft.com/office/powerpoint/2010/main" val="324923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195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2020-08-01T02:02:30Z</dcterms:created>
  <dcterms:modified xsi:type="dcterms:W3CDTF">2020-08-01T14:15:04Z</dcterms:modified>
</cp:coreProperties>
</file>