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8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8B451-CAB4-4FEC-B52F-7B808EFE3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95EB5F-46C4-4367-A169-4B6F1B2E0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07AE6-2508-4AD3-A384-6E22E68F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128-5BCA-48BA-9DE8-7271A56B5AF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6F474-CF99-459B-AFDB-BE7BE8EA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4C40C-4F2A-4B85-804D-8C169821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015F-9FA2-45DB-B288-E9A148A44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7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9DF95-17A3-4625-AFE1-362C837B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28A7FB-724E-4D36-9B64-3CE74F375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A3977-B097-434A-B016-CA878044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128-5BCA-48BA-9DE8-7271A56B5AF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6C236-1974-4006-A591-00640B5E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7FAE5-BF58-4592-BB47-E9544A91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015F-9FA2-45DB-B288-E9A148A44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3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D1282E-A1FC-4BFA-AA7A-42DE5E5D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F1F77F-5B41-49A4-8002-80DCF6789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F2207-A4EC-4711-B09F-7A0D4C01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128-5BCA-48BA-9DE8-7271A56B5AF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53FB5-3630-4EE5-A5B5-B11AEA6F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7E1CC-07FB-4368-9440-4E8EF6AB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015F-9FA2-45DB-B288-E9A148A44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5D1C7-98A9-4AF2-8646-360ED546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2C069-A7B5-4A0D-A519-C74103D1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2F273-0FA3-4F01-A4B1-A395DBA4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128-5BCA-48BA-9DE8-7271A56B5AF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EF566-2C4B-423E-AD95-0226BD1B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3C393-0EFC-4883-AE30-D1897382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015F-9FA2-45DB-B288-E9A148A44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0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AB1FD-2922-4B21-A64A-B685428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110F1-1E0A-4C9B-A55A-01EB76B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06C44-1737-4D6C-AACD-50264130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128-5BCA-48BA-9DE8-7271A56B5AF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08CB5-4D40-4E50-AA51-38912C8C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E51B2-0BE0-4916-86FC-45C7A9CE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015F-9FA2-45DB-B288-E9A148A44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51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FF24A-0C85-499B-B02A-99EAB635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1CBD1-2D7A-4D28-A8F4-26ADB3BBF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5E9367-D9B0-40AB-A8AA-AF2F0FB43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CA61D-23DF-4702-993F-413D9C76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128-5BCA-48BA-9DE8-7271A56B5AF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B46345-B228-4694-ACC7-83B74FF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CDB00-BB23-4005-8993-164665B1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015F-9FA2-45DB-B288-E9A148A44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0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E78B4-4C4A-4E2A-AE19-CE394111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223FA-1B5B-40D1-8927-919184710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3BEC5-E408-4ABC-92B7-950058E36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A3C14F-27F1-417A-BB12-F440B06ED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6FD847-5DCA-46EA-8C3B-1BCD7A6E6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896D72-5913-49F8-81FA-C06E9204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128-5BCA-48BA-9DE8-7271A56B5AF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7AE09F-DC3D-473B-9A8E-878B347B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0EF8BA-00B2-4606-81B5-75367DEA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015F-9FA2-45DB-B288-E9A148A44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1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EFAD4-5851-46F1-A881-094B1BB0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824D3-BEBD-4A35-9A60-1B1ECF95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128-5BCA-48BA-9DE8-7271A56B5AF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486580-3333-4549-8841-BDA17ACA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665D2F-9026-4533-B2FF-A5772C48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015F-9FA2-45DB-B288-E9A148A44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3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0ADC08-82C4-41B4-BAB2-362F9BC6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128-5BCA-48BA-9DE8-7271A56B5AF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1311A5-88C1-4CE2-9B7E-02F22F50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4499D-2A0A-4ABF-9B5E-5B454F54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015F-9FA2-45DB-B288-E9A148A44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521E2-5058-42C0-B8CB-6003CE19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059E2-3F2B-40BE-8D4F-C8B8A6FE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AD1F67-A0AD-4B05-BA9F-A00DFE099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11A66-A957-48D1-A7DB-49BF4C07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128-5BCA-48BA-9DE8-7271A56B5AF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72772-A191-4B3C-87A0-F2884695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E289F-CE8E-4F88-942C-E6FCF323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015F-9FA2-45DB-B288-E9A148A44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6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20D9A-EEDE-4773-A041-F343E206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22C38B-17EC-43A7-B789-7F4FC5BDD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5CD14A-14FF-49B9-908C-EC29EA667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D0B95-0152-486A-9B80-2E8D9DE5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128-5BCA-48BA-9DE8-7271A56B5AF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BFFA4-45DB-4A2E-9E54-85F86068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6870F-F932-4CCC-99B5-03A343BA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015F-9FA2-45DB-B288-E9A148A44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71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72BD97-1332-4096-BAE0-05B17D94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CDE20B-33DA-4D24-98CD-8AE775373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F694F-3CA8-4DB3-89D7-EE3CF51FF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4128-5BCA-48BA-9DE8-7271A56B5AF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88468-595C-4D19-B20E-EFF3CB69C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68E17-144F-4D6F-9475-EDC4F3ED3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1015F-9FA2-45DB-B288-E9A148A44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00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F2F20-3B62-4148-91A5-CB4A0FAAD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删除链表中的节点</a:t>
            </a:r>
          </a:p>
        </p:txBody>
      </p:sp>
    </p:spTree>
    <p:extLst>
      <p:ext uri="{BB962C8B-B14F-4D97-AF65-F5344CB8AC3E}">
        <p14:creationId xmlns:p14="http://schemas.microsoft.com/office/powerpoint/2010/main" val="319008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E8B3A8-F38A-45B4-B4A4-E1203056688E}"/>
              </a:ext>
            </a:extLst>
          </p:cNvPr>
          <p:cNvSpPr/>
          <p:nvPr/>
        </p:nvSpPr>
        <p:spPr>
          <a:xfrm>
            <a:off x="5042535" y="2905125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2F2984-59B8-4636-8199-FE71DD97AD01}"/>
              </a:ext>
            </a:extLst>
          </p:cNvPr>
          <p:cNvSpPr/>
          <p:nvPr/>
        </p:nvSpPr>
        <p:spPr>
          <a:xfrm>
            <a:off x="6096000" y="2905125"/>
            <a:ext cx="55245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A303B0-133B-4AFA-B59D-A27DC7463D2C}"/>
              </a:ext>
            </a:extLst>
          </p:cNvPr>
          <p:cNvSpPr/>
          <p:nvPr/>
        </p:nvSpPr>
        <p:spPr>
          <a:xfrm>
            <a:off x="7149465" y="2905125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292B3F-4701-427F-B9F8-EB80534689FD}"/>
              </a:ext>
            </a:extLst>
          </p:cNvPr>
          <p:cNvSpPr/>
          <p:nvPr/>
        </p:nvSpPr>
        <p:spPr>
          <a:xfrm>
            <a:off x="8202930" y="2905125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1258B49-426F-4750-A18B-186BE99D252A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5594985" y="3167063"/>
            <a:ext cx="501015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146107-CC46-4408-8656-A1F222DA17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648450" y="3167063"/>
            <a:ext cx="501015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0187A72-D472-4773-B8F4-8F31AB5FD5F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701915" y="3167063"/>
            <a:ext cx="501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C2E377D-4D62-40A1-B8ED-8DA2128AB76C}"/>
              </a:ext>
            </a:extLst>
          </p:cNvPr>
          <p:cNvSpPr/>
          <p:nvPr/>
        </p:nvSpPr>
        <p:spPr>
          <a:xfrm>
            <a:off x="5566409" y="2655331"/>
            <a:ext cx="1619250" cy="523876"/>
          </a:xfrm>
          <a:custGeom>
            <a:avLst/>
            <a:gdLst>
              <a:gd name="connsiteX0" fmla="*/ 0 w 1619250"/>
              <a:gd name="connsiteY0" fmla="*/ 733150 h 733150"/>
              <a:gd name="connsiteX1" fmla="*/ 371475 w 1619250"/>
              <a:gd name="connsiteY1" fmla="*/ 66400 h 733150"/>
              <a:gd name="connsiteX2" fmla="*/ 1085850 w 1619250"/>
              <a:gd name="connsiteY2" fmla="*/ 94975 h 733150"/>
              <a:gd name="connsiteX3" fmla="*/ 1619250 w 1619250"/>
              <a:gd name="connsiteY3" fmla="*/ 695050 h 73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0" h="733150">
                <a:moveTo>
                  <a:pt x="0" y="733150"/>
                </a:moveTo>
                <a:cubicBezTo>
                  <a:pt x="95250" y="452956"/>
                  <a:pt x="190500" y="172762"/>
                  <a:pt x="371475" y="66400"/>
                </a:cubicBezTo>
                <a:cubicBezTo>
                  <a:pt x="552450" y="-39963"/>
                  <a:pt x="877888" y="-9800"/>
                  <a:pt x="1085850" y="94975"/>
                </a:cubicBezTo>
                <a:cubicBezTo>
                  <a:pt x="1293812" y="199750"/>
                  <a:pt x="1456531" y="447400"/>
                  <a:pt x="1619250" y="69505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0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908088-1821-4767-B6FA-14E46F305031}"/>
              </a:ext>
            </a:extLst>
          </p:cNvPr>
          <p:cNvSpPr/>
          <p:nvPr/>
        </p:nvSpPr>
        <p:spPr>
          <a:xfrm>
            <a:off x="1584961" y="981076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7FC018-95F8-455A-BE2E-1CC6132873EE}"/>
              </a:ext>
            </a:extLst>
          </p:cNvPr>
          <p:cNvSpPr/>
          <p:nvPr/>
        </p:nvSpPr>
        <p:spPr>
          <a:xfrm>
            <a:off x="2638426" y="981076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9453DC-649B-4447-857F-BB16F450D81F}"/>
              </a:ext>
            </a:extLst>
          </p:cNvPr>
          <p:cNvSpPr/>
          <p:nvPr/>
        </p:nvSpPr>
        <p:spPr>
          <a:xfrm>
            <a:off x="3691891" y="981076"/>
            <a:ext cx="552450" cy="52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6B0B1E-AF0D-4F72-8560-0CD36CE960FB}"/>
              </a:ext>
            </a:extLst>
          </p:cNvPr>
          <p:cNvSpPr/>
          <p:nvPr/>
        </p:nvSpPr>
        <p:spPr>
          <a:xfrm>
            <a:off x="4745356" y="981076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1D5CBF0-CDE2-4B07-A511-BA93BEDEEBF9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37411" y="1243014"/>
            <a:ext cx="501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D16B457-D732-4FC3-A6A6-30696B62D31B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190876" y="1243014"/>
            <a:ext cx="501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C9ACE4F-36AE-4A08-AF61-E5A8F72C497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44341" y="1243014"/>
            <a:ext cx="501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F9DF730-FBB8-4557-B5D0-2CEDF97EBD6A}"/>
              </a:ext>
            </a:extLst>
          </p:cNvPr>
          <p:cNvSpPr txBox="1"/>
          <p:nvPr/>
        </p:nvSpPr>
        <p:spPr>
          <a:xfrm>
            <a:off x="611505" y="27467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37204D-7A5F-4CB6-BFDE-8D9E2BD3D0C7}"/>
              </a:ext>
            </a:extLst>
          </p:cNvPr>
          <p:cNvSpPr txBox="1"/>
          <p:nvPr/>
        </p:nvSpPr>
        <p:spPr>
          <a:xfrm>
            <a:off x="1584961" y="27467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50F732F-0D11-4BCC-B230-4D57A54F4F27}"/>
              </a:ext>
            </a:extLst>
          </p:cNvPr>
          <p:cNvCxnSpPr>
            <a:cxnSpLocks/>
          </p:cNvCxnSpPr>
          <p:nvPr/>
        </p:nvCxnSpPr>
        <p:spPr>
          <a:xfrm>
            <a:off x="1861186" y="676276"/>
            <a:ext cx="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A99A298-9ECC-4DC5-8555-F9D0FC4E23BE}"/>
              </a:ext>
            </a:extLst>
          </p:cNvPr>
          <p:cNvCxnSpPr>
            <a:cxnSpLocks/>
          </p:cNvCxnSpPr>
          <p:nvPr/>
        </p:nvCxnSpPr>
        <p:spPr>
          <a:xfrm>
            <a:off x="883375" y="672585"/>
            <a:ext cx="0" cy="304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2A31B0B-C3E5-4F32-A69D-1CB0DCC1E860}"/>
              </a:ext>
            </a:extLst>
          </p:cNvPr>
          <p:cNvSpPr txBox="1"/>
          <p:nvPr/>
        </p:nvSpPr>
        <p:spPr>
          <a:xfrm>
            <a:off x="601574" y="97738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A55E8B-B2C0-462B-9B8C-E0D85EEC945B}"/>
              </a:ext>
            </a:extLst>
          </p:cNvPr>
          <p:cNvSpPr/>
          <p:nvPr/>
        </p:nvSpPr>
        <p:spPr>
          <a:xfrm>
            <a:off x="1576250" y="3237430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04E6D9C-2345-4E54-A563-1A4EFDF0375F}"/>
              </a:ext>
            </a:extLst>
          </p:cNvPr>
          <p:cNvSpPr/>
          <p:nvPr/>
        </p:nvSpPr>
        <p:spPr>
          <a:xfrm>
            <a:off x="2629715" y="3237430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704DEB-4630-45C7-B91E-45EC80825E11}"/>
              </a:ext>
            </a:extLst>
          </p:cNvPr>
          <p:cNvSpPr/>
          <p:nvPr/>
        </p:nvSpPr>
        <p:spPr>
          <a:xfrm>
            <a:off x="3683180" y="3237430"/>
            <a:ext cx="552450" cy="52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DAFF54-7307-453F-ACAD-5E2363E25F08}"/>
              </a:ext>
            </a:extLst>
          </p:cNvPr>
          <p:cNvSpPr/>
          <p:nvPr/>
        </p:nvSpPr>
        <p:spPr>
          <a:xfrm>
            <a:off x="4736645" y="3237430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A6B08BD-98B2-4CB2-A903-7F668CBD0FAA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128700" y="3499368"/>
            <a:ext cx="501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93979EC-3EEE-40C0-A8A8-4D026812105E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3182165" y="3499368"/>
            <a:ext cx="501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A02A81F-9E13-44AB-8371-3531D4175A0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235630" y="3499368"/>
            <a:ext cx="501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CA93828-F0D5-449C-9AE5-EE2ED27DF85A}"/>
              </a:ext>
            </a:extLst>
          </p:cNvPr>
          <p:cNvSpPr txBox="1"/>
          <p:nvPr/>
        </p:nvSpPr>
        <p:spPr>
          <a:xfrm>
            <a:off x="1593672" y="252888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73017FA-528D-4340-9915-CC35B6151D68}"/>
              </a:ext>
            </a:extLst>
          </p:cNvPr>
          <p:cNvSpPr txBox="1"/>
          <p:nvPr/>
        </p:nvSpPr>
        <p:spPr>
          <a:xfrm>
            <a:off x="2629715" y="255246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EFDA45-A05C-48DD-9FCF-57F61DB17A8A}"/>
              </a:ext>
            </a:extLst>
          </p:cNvPr>
          <p:cNvCxnSpPr>
            <a:cxnSpLocks/>
          </p:cNvCxnSpPr>
          <p:nvPr/>
        </p:nvCxnSpPr>
        <p:spPr>
          <a:xfrm>
            <a:off x="2905940" y="2954060"/>
            <a:ext cx="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3E60121-91D4-4D90-B99F-D00285660170}"/>
              </a:ext>
            </a:extLst>
          </p:cNvPr>
          <p:cNvCxnSpPr>
            <a:cxnSpLocks/>
          </p:cNvCxnSpPr>
          <p:nvPr/>
        </p:nvCxnSpPr>
        <p:spPr>
          <a:xfrm>
            <a:off x="1865542" y="2926795"/>
            <a:ext cx="0" cy="304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0F7F303-EF37-4B4D-B66B-21F1041DFC66}"/>
              </a:ext>
            </a:extLst>
          </p:cNvPr>
          <p:cNvSpPr txBox="1"/>
          <p:nvPr/>
        </p:nvSpPr>
        <p:spPr>
          <a:xfrm>
            <a:off x="1662985" y="1848435"/>
            <a:ext cx="1432444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1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zh-CN" altLang="en-US" dirty="0"/>
              <a:t>pre = cur; </a:t>
            </a:r>
            <a:endParaRPr lang="en-US" altLang="zh-CN" dirty="0"/>
          </a:p>
          <a:p>
            <a:r>
              <a:rPr lang="zh-CN" altLang="en-US" dirty="0"/>
              <a:t>cur = cur.next;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9E59470-5C4C-415A-AE0E-74190A456A24}"/>
              </a:ext>
            </a:extLst>
          </p:cNvPr>
          <p:cNvSpPr/>
          <p:nvPr/>
        </p:nvSpPr>
        <p:spPr>
          <a:xfrm>
            <a:off x="8140951" y="3237430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94948AC-7F9F-42B2-88D3-E3B5CEBF8847}"/>
              </a:ext>
            </a:extLst>
          </p:cNvPr>
          <p:cNvSpPr/>
          <p:nvPr/>
        </p:nvSpPr>
        <p:spPr>
          <a:xfrm>
            <a:off x="9194416" y="3237430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309A3FD-91F6-4B33-AA97-9BF2325D12B1}"/>
              </a:ext>
            </a:extLst>
          </p:cNvPr>
          <p:cNvSpPr/>
          <p:nvPr/>
        </p:nvSpPr>
        <p:spPr>
          <a:xfrm>
            <a:off x="10181514" y="3237430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79BB543-8D77-40FA-95FC-3511D662D30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8693401" y="3499368"/>
            <a:ext cx="501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C0448E-15E2-4E79-83A2-3F5735DB97E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9746866" y="3499368"/>
            <a:ext cx="501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DCBBAEC-9127-431F-B570-A59C5743409D}"/>
              </a:ext>
            </a:extLst>
          </p:cNvPr>
          <p:cNvSpPr txBox="1"/>
          <p:nvPr/>
        </p:nvSpPr>
        <p:spPr>
          <a:xfrm>
            <a:off x="2680792" y="481666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E62AFF5-BFD4-4C1F-810A-EAA39B305D35}"/>
              </a:ext>
            </a:extLst>
          </p:cNvPr>
          <p:cNvSpPr txBox="1"/>
          <p:nvPr/>
        </p:nvSpPr>
        <p:spPr>
          <a:xfrm>
            <a:off x="3716835" y="484024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5E5E8D-3118-4AA4-A79A-014D9D46FADA}"/>
              </a:ext>
            </a:extLst>
          </p:cNvPr>
          <p:cNvCxnSpPr>
            <a:cxnSpLocks/>
          </p:cNvCxnSpPr>
          <p:nvPr/>
        </p:nvCxnSpPr>
        <p:spPr>
          <a:xfrm>
            <a:off x="3993060" y="5241840"/>
            <a:ext cx="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1C2FA66-61E8-49A3-B67D-9547D0E815E4}"/>
              </a:ext>
            </a:extLst>
          </p:cNvPr>
          <p:cNvCxnSpPr>
            <a:cxnSpLocks/>
          </p:cNvCxnSpPr>
          <p:nvPr/>
        </p:nvCxnSpPr>
        <p:spPr>
          <a:xfrm>
            <a:off x="2952662" y="5214575"/>
            <a:ext cx="0" cy="304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5BD71D87-EC8B-4D2A-B3CF-DC991B67CD1E}"/>
              </a:ext>
            </a:extLst>
          </p:cNvPr>
          <p:cNvSpPr/>
          <p:nvPr/>
        </p:nvSpPr>
        <p:spPr>
          <a:xfrm>
            <a:off x="9104274" y="5181563"/>
            <a:ext cx="1619250" cy="575064"/>
          </a:xfrm>
          <a:custGeom>
            <a:avLst/>
            <a:gdLst>
              <a:gd name="connsiteX0" fmla="*/ 0 w 1619250"/>
              <a:gd name="connsiteY0" fmla="*/ 733150 h 733150"/>
              <a:gd name="connsiteX1" fmla="*/ 371475 w 1619250"/>
              <a:gd name="connsiteY1" fmla="*/ 66400 h 733150"/>
              <a:gd name="connsiteX2" fmla="*/ 1085850 w 1619250"/>
              <a:gd name="connsiteY2" fmla="*/ 94975 h 733150"/>
              <a:gd name="connsiteX3" fmla="*/ 1619250 w 1619250"/>
              <a:gd name="connsiteY3" fmla="*/ 695050 h 73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0" h="733150">
                <a:moveTo>
                  <a:pt x="0" y="733150"/>
                </a:moveTo>
                <a:cubicBezTo>
                  <a:pt x="95250" y="452956"/>
                  <a:pt x="190500" y="172762"/>
                  <a:pt x="371475" y="66400"/>
                </a:cubicBezTo>
                <a:cubicBezTo>
                  <a:pt x="552450" y="-39963"/>
                  <a:pt x="877888" y="-9800"/>
                  <a:pt x="1085850" y="94975"/>
                </a:cubicBezTo>
                <a:cubicBezTo>
                  <a:pt x="1293812" y="199750"/>
                  <a:pt x="1456531" y="447400"/>
                  <a:pt x="1619250" y="69505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59545056-8A8C-4882-83BC-C06486BAA225}"/>
              </a:ext>
            </a:extLst>
          </p:cNvPr>
          <p:cNvSpPr/>
          <p:nvPr/>
        </p:nvSpPr>
        <p:spPr>
          <a:xfrm>
            <a:off x="3332480" y="1788160"/>
            <a:ext cx="274320" cy="660396"/>
          </a:xfrm>
          <a:prstGeom prst="downArrow">
            <a:avLst>
              <a:gd name="adj1" fmla="val 50000"/>
              <a:gd name="adj2" fmla="val 90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5BA5710-39F7-4FCE-90FB-5C1EA49A618C}"/>
              </a:ext>
            </a:extLst>
          </p:cNvPr>
          <p:cNvSpPr txBox="1"/>
          <p:nvPr/>
        </p:nvSpPr>
        <p:spPr>
          <a:xfrm>
            <a:off x="1661821" y="4179363"/>
            <a:ext cx="142788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1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zh-CN" altLang="en-US" dirty="0"/>
              <a:t>pre = cur; </a:t>
            </a:r>
            <a:endParaRPr lang="en-US" altLang="zh-CN" dirty="0"/>
          </a:p>
          <a:p>
            <a:r>
              <a:rPr lang="zh-CN" altLang="en-US" dirty="0"/>
              <a:t>cur = cur.next; </a:t>
            </a:r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B5FB61E2-2FCF-49FF-BF48-BF357251563C}"/>
              </a:ext>
            </a:extLst>
          </p:cNvPr>
          <p:cNvSpPr/>
          <p:nvPr/>
        </p:nvSpPr>
        <p:spPr>
          <a:xfrm>
            <a:off x="3332480" y="4128826"/>
            <a:ext cx="274320" cy="660396"/>
          </a:xfrm>
          <a:prstGeom prst="downArrow">
            <a:avLst>
              <a:gd name="adj1" fmla="val 50000"/>
              <a:gd name="adj2" fmla="val 90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1729ABB-5F7F-4E19-AD1D-EDB940A60A4D}"/>
              </a:ext>
            </a:extLst>
          </p:cNvPr>
          <p:cNvSpPr txBox="1"/>
          <p:nvPr/>
        </p:nvSpPr>
        <p:spPr>
          <a:xfrm>
            <a:off x="2267094" y="360480"/>
            <a:ext cx="283217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1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zh-CN" altLang="en-US" dirty="0"/>
              <a:t>ListNode cur = head;</a:t>
            </a:r>
            <a:endParaRPr lang="en-US" altLang="zh-CN" dirty="0"/>
          </a:p>
          <a:p>
            <a:r>
              <a:rPr lang="zh-CN" altLang="en-US" dirty="0"/>
              <a:t>ListNode pre = null;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7F24DD2-B178-4BF9-AB80-D3DAE269E53C}"/>
              </a:ext>
            </a:extLst>
          </p:cNvPr>
          <p:cNvSpPr/>
          <p:nvPr/>
        </p:nvSpPr>
        <p:spPr>
          <a:xfrm>
            <a:off x="601574" y="136015"/>
            <a:ext cx="4976266" cy="1529313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8BF67EC-AD5F-49FF-8514-FA5E24ABC7E4}"/>
              </a:ext>
            </a:extLst>
          </p:cNvPr>
          <p:cNvSpPr/>
          <p:nvPr/>
        </p:nvSpPr>
        <p:spPr>
          <a:xfrm>
            <a:off x="1402080" y="2523800"/>
            <a:ext cx="4094480" cy="1529313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BC6BF53-43D8-40FB-9E79-F7958CC87484}"/>
              </a:ext>
            </a:extLst>
          </p:cNvPr>
          <p:cNvSpPr/>
          <p:nvPr/>
        </p:nvSpPr>
        <p:spPr>
          <a:xfrm>
            <a:off x="1402080" y="4863419"/>
            <a:ext cx="10292080" cy="1529313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3905251B-46C2-461A-856C-53E2602A4DF0}"/>
              </a:ext>
            </a:extLst>
          </p:cNvPr>
          <p:cNvSpPr/>
          <p:nvPr/>
        </p:nvSpPr>
        <p:spPr>
          <a:xfrm>
            <a:off x="5922277" y="5519374"/>
            <a:ext cx="1229360" cy="326581"/>
          </a:xfrm>
          <a:prstGeom prst="rightArrow">
            <a:avLst>
              <a:gd name="adj1" fmla="val 50000"/>
              <a:gd name="adj2" fmla="val 119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09D0981-1D98-4A0B-977D-81C18C9645EB}"/>
              </a:ext>
            </a:extLst>
          </p:cNvPr>
          <p:cNvSpPr txBox="1"/>
          <p:nvPr/>
        </p:nvSpPr>
        <p:spPr>
          <a:xfrm>
            <a:off x="5489654" y="4514168"/>
            <a:ext cx="1959068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zh-CN" altLang="en-US" sz="1100" dirty="0"/>
              <a:t>if(cur.val == val){</a:t>
            </a:r>
            <a:endParaRPr lang="en-US" altLang="zh-CN" sz="1100" dirty="0"/>
          </a:p>
          <a:p>
            <a:r>
              <a:rPr lang="en-US" altLang="zh-CN" sz="1100" dirty="0"/>
              <a:t>    </a:t>
            </a:r>
            <a:r>
              <a:rPr lang="zh-CN" altLang="en-US" sz="1100" dirty="0"/>
              <a:t>pre.next = cur.next;</a:t>
            </a:r>
            <a:endParaRPr lang="en-US" altLang="zh-CN" sz="1100" dirty="0"/>
          </a:p>
          <a:p>
            <a:r>
              <a:rPr lang="en-US" altLang="zh-CN" sz="1100" dirty="0"/>
              <a:t>    </a:t>
            </a:r>
            <a:r>
              <a:rPr lang="zh-CN" altLang="en-US" sz="1100" dirty="0"/>
              <a:t>return head;</a:t>
            </a:r>
          </a:p>
          <a:p>
            <a:r>
              <a:rPr lang="zh-CN" altLang="en-US" sz="1100" dirty="0"/>
              <a:t>}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166AE92-3218-4E43-B864-BB491F26E979}"/>
              </a:ext>
            </a:extLst>
          </p:cNvPr>
          <p:cNvSpPr/>
          <p:nvPr/>
        </p:nvSpPr>
        <p:spPr>
          <a:xfrm>
            <a:off x="7515047" y="5525210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925D3C1-102B-4191-AC43-96D7978C7AC1}"/>
              </a:ext>
            </a:extLst>
          </p:cNvPr>
          <p:cNvSpPr/>
          <p:nvPr/>
        </p:nvSpPr>
        <p:spPr>
          <a:xfrm>
            <a:off x="8568512" y="5525210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FDA71A6-80CE-487B-AE9B-90819948F935}"/>
              </a:ext>
            </a:extLst>
          </p:cNvPr>
          <p:cNvSpPr/>
          <p:nvPr/>
        </p:nvSpPr>
        <p:spPr>
          <a:xfrm>
            <a:off x="9621977" y="5525210"/>
            <a:ext cx="552450" cy="52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B067BD3-D571-4492-90E1-193CF28E4E46}"/>
              </a:ext>
            </a:extLst>
          </p:cNvPr>
          <p:cNvSpPr/>
          <p:nvPr/>
        </p:nvSpPr>
        <p:spPr>
          <a:xfrm>
            <a:off x="10675442" y="5525210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9A0C78A-1B3F-44EB-83A6-901F64D54D13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8067497" y="5787148"/>
            <a:ext cx="501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85432D8-86F7-4CD7-BBAE-281538A10CCF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>
            <a:off x="9120962" y="5787148"/>
            <a:ext cx="501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10806F4-2042-4AA1-9742-CE4C10132521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10174427" y="5787148"/>
            <a:ext cx="501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E942C7AE-19DE-4FC4-A1F1-DC9C36F68774}"/>
              </a:ext>
            </a:extLst>
          </p:cNvPr>
          <p:cNvSpPr txBox="1"/>
          <p:nvPr/>
        </p:nvSpPr>
        <p:spPr>
          <a:xfrm>
            <a:off x="8619589" y="481666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5E14ABE-2D51-4DEB-B6F1-45465852E5A3}"/>
              </a:ext>
            </a:extLst>
          </p:cNvPr>
          <p:cNvSpPr txBox="1"/>
          <p:nvPr/>
        </p:nvSpPr>
        <p:spPr>
          <a:xfrm>
            <a:off x="9655632" y="484024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3E5F6B1-797B-43F1-88F6-8909F167266A}"/>
              </a:ext>
            </a:extLst>
          </p:cNvPr>
          <p:cNvCxnSpPr>
            <a:cxnSpLocks/>
          </p:cNvCxnSpPr>
          <p:nvPr/>
        </p:nvCxnSpPr>
        <p:spPr>
          <a:xfrm>
            <a:off x="9931857" y="5241840"/>
            <a:ext cx="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A3CD23B-B612-472D-B91C-59B1AFCAD661}"/>
              </a:ext>
            </a:extLst>
          </p:cNvPr>
          <p:cNvCxnSpPr>
            <a:cxnSpLocks/>
          </p:cNvCxnSpPr>
          <p:nvPr/>
        </p:nvCxnSpPr>
        <p:spPr>
          <a:xfrm>
            <a:off x="8891459" y="5214575"/>
            <a:ext cx="0" cy="304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箭头: 下 64">
            <a:extLst>
              <a:ext uri="{FF2B5EF4-FFF2-40B4-BE49-F238E27FC236}">
                <a16:creationId xmlns:a16="http://schemas.microsoft.com/office/drawing/2014/main" id="{319C1D5E-03C3-4ACE-A1CE-2F9CFD294EB7}"/>
              </a:ext>
            </a:extLst>
          </p:cNvPr>
          <p:cNvSpPr/>
          <p:nvPr/>
        </p:nvSpPr>
        <p:spPr>
          <a:xfrm rot="10800000">
            <a:off x="9194416" y="4091755"/>
            <a:ext cx="274320" cy="660396"/>
          </a:xfrm>
          <a:prstGeom prst="downArrow">
            <a:avLst>
              <a:gd name="adj1" fmla="val 50000"/>
              <a:gd name="adj2" fmla="val 90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C42053D-1434-4A15-A7CD-6DB363FDF3BB}"/>
              </a:ext>
            </a:extLst>
          </p:cNvPr>
          <p:cNvSpPr txBox="1"/>
          <p:nvPr/>
        </p:nvSpPr>
        <p:spPr>
          <a:xfrm>
            <a:off x="7951494" y="4327284"/>
            <a:ext cx="115278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1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zh-CN" altLang="en-US" dirty="0"/>
              <a:t>return head;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9A13091-D5E2-4C13-9D0D-B4DF96D930DD}"/>
              </a:ext>
            </a:extLst>
          </p:cNvPr>
          <p:cNvSpPr txBox="1"/>
          <p:nvPr/>
        </p:nvSpPr>
        <p:spPr>
          <a:xfrm>
            <a:off x="6565007" y="1225720"/>
            <a:ext cx="4924703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对于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234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的单链表，删除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节点，则需要让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的下一个节点指向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即可：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124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3D63C9A-59EC-4626-82DE-E146021859E5}"/>
              </a:ext>
            </a:extLst>
          </p:cNvPr>
          <p:cNvSpPr/>
          <p:nvPr/>
        </p:nvSpPr>
        <p:spPr>
          <a:xfrm>
            <a:off x="1660611" y="5525210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2FA2931-05BC-42F0-B7C0-8756BFDFED54}"/>
              </a:ext>
            </a:extLst>
          </p:cNvPr>
          <p:cNvSpPr/>
          <p:nvPr/>
        </p:nvSpPr>
        <p:spPr>
          <a:xfrm>
            <a:off x="2714076" y="5525210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FCDDE11-4DE7-4004-887A-F0D9ABB56FC2}"/>
              </a:ext>
            </a:extLst>
          </p:cNvPr>
          <p:cNvSpPr/>
          <p:nvPr/>
        </p:nvSpPr>
        <p:spPr>
          <a:xfrm>
            <a:off x="3767541" y="5525210"/>
            <a:ext cx="552450" cy="52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9382470-1F90-44E7-A8AB-996C23141F7C}"/>
              </a:ext>
            </a:extLst>
          </p:cNvPr>
          <p:cNvSpPr/>
          <p:nvPr/>
        </p:nvSpPr>
        <p:spPr>
          <a:xfrm>
            <a:off x="4821006" y="5525210"/>
            <a:ext cx="552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0776D75-317D-4846-BB01-CD0C0F5F2BBA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2213061" y="5787148"/>
            <a:ext cx="501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F9B5F50-3DF4-4B2D-AD13-59B57BEF7005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3266526" y="5787148"/>
            <a:ext cx="501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9030045-2E02-46F9-AA14-E571A445F846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>
            <a:off x="4319991" y="5787148"/>
            <a:ext cx="501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16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127</Words>
  <Application>Microsoft Office PowerPoint</Application>
  <PresentationFormat>宽屏</PresentationFormat>
  <Paragraphs>45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删除链表中的节点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删除链表中的节点</dc:title>
  <dc:creator>qiang yuanbao</dc:creator>
  <cp:lastModifiedBy>qiang yuanbao</cp:lastModifiedBy>
  <cp:revision>6</cp:revision>
  <dcterms:created xsi:type="dcterms:W3CDTF">2020-08-21T07:06:30Z</dcterms:created>
  <dcterms:modified xsi:type="dcterms:W3CDTF">2020-08-21T09:11:33Z</dcterms:modified>
</cp:coreProperties>
</file>