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22" autoAdjust="0"/>
  </p:normalViewPr>
  <p:slideViewPr>
    <p:cSldViewPr snapToGrid="0">
      <p:cViewPr>
        <p:scale>
          <a:sx n="10" d="100"/>
          <a:sy n="10" d="100"/>
        </p:scale>
        <p:origin x="2760" y="16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233456-3D80-4363-A81A-8D6C0375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36D18-C9E9-433F-9C71-BC5EE54FE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04D36-A593-40C4-911F-EA543288F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22FAF-A447-4366-8A8C-F436D6A3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8F0F6-E2B5-4AE6-83AA-E6CDEFFA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0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11C781-BDAD-4EB9-9864-B85526AA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ADADC6-C96E-4C2C-A123-8CC4910E0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1FA87-5C35-4E60-B623-9255DE1B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80C8F-99B2-45D3-9540-7E75ED7F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19FA06-7522-4E84-A654-ABFB54A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40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B2D617-40B0-4F39-BDBC-EA14626A3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68F5C5-0F70-47FE-A9E6-0C7F97747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E2FFFC-7676-43A9-9CED-3567AAF7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D921B3-E7D6-43F7-9677-B6C9A3813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A12CF-784A-4733-824A-D668FBCE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8E8F5-DA74-4301-874C-942A5FB1E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F74EE-1BF0-49DE-9A30-F9EB35F2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0448B-3549-416C-B488-C305A9DA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8692C1-B582-4C3F-8FA3-2C172415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BCC1C-7967-445B-BAA2-5C7F01EE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9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81EC3-0851-4FB2-BA71-A9292BB4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F3DBB-18E2-4763-A530-688651D25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5119BC-2B80-4FF7-AC23-A1E3EE3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BF393-E7A4-4BFB-82AB-6BE63084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3CBE1-49B5-4570-A0CB-3FCB0319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74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AC10E-D538-4E44-BE35-D9F949E1A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4F126-EF36-4C2E-B1EB-D97E8BFD2A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91949-11E2-41F6-A2A7-EA1225CFA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107D4-2424-49F6-908B-BC072098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8BC94-D54E-4FC8-90E9-89CEBAFC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22FB23-187B-4F08-A96B-B7112D0EA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5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97CF7-92BF-42B9-B6FC-3AF2B36CE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F1E78C-B292-48D6-9A2B-0B5BFEDDD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5E1D12-EFB1-4A9F-9954-1E1204360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82CE15-4186-4453-AD52-5E536DCFA1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B91499-3FD6-42B0-B336-4E7699851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C05094-DD30-4D9E-84C7-E2DA97FE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D9B738-DD8C-49DE-8C82-5E2A7C5E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60E801-B413-4D47-970B-D4887CEF7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29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CE2AE-5447-4596-9DCD-1C248324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A9CD08-A2DE-41A9-8D2C-50B9D4C9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B5245-94C6-4661-AF47-8E0AAC17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173073-475E-4D0C-AF34-83D38BE32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21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CCC613-2E9B-4168-A298-1C607B53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A61714A-6392-4CFD-B68E-00CB6D241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C7CEC-D3DF-45BC-97F7-4D52150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8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531F5-DC20-429A-ADCF-E8EA3300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26E3C1-00A7-46D8-871D-E45F9F00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197216-2DE1-483E-BA9B-1F80FF8D2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F0768-073E-46F1-A261-A47EE5A5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15D7F-FD9B-45CD-BD10-19C323CED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73C6DB-3F02-44EC-B27F-81573D34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64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7174D-7330-406D-8E04-B4FD383E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C53E97-64F7-4EE4-BB42-BDFEF736A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8D86BA-B69C-400C-BF98-F9E7BC6BD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A03B89-04C8-4D67-8680-B7533F1D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D1A612-3EE5-49FC-9FC4-FE031DF9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2E7F0-D1EA-4CFF-8C98-369E08AC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41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659D53-852A-4E0E-8243-449585B8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586EC-B6E5-402C-9A9B-C9262488B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89CBF2-7CFA-4EE1-9D56-9C9AED798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FD95F-7B56-4DF3-96AA-F236AE9BCF24}" type="datetimeFigureOut">
              <a:rPr lang="zh-CN" altLang="en-US" smtClean="0"/>
              <a:t>2020/8/21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5FA5D-78E6-45D8-AD61-31A71C4AB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E66759-7F2A-441E-8590-54C9CA898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6B044-35D8-4D48-9811-2A2A880EB8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8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4022C-AD89-4C2A-8EA0-288826FC2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反转链表</a:t>
            </a:r>
          </a:p>
        </p:txBody>
      </p:sp>
    </p:spTree>
    <p:extLst>
      <p:ext uri="{BB962C8B-B14F-4D97-AF65-F5344CB8AC3E}">
        <p14:creationId xmlns:p14="http://schemas.microsoft.com/office/powerpoint/2010/main" val="142384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520AE9-3904-45B3-B4DE-BE893EE705C7}"/>
              </a:ext>
            </a:extLst>
          </p:cNvPr>
          <p:cNvSpPr/>
          <p:nvPr/>
        </p:nvSpPr>
        <p:spPr>
          <a:xfrm>
            <a:off x="2518411" y="15261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F032D2-FB2B-4861-A24A-C8B52165731B}"/>
              </a:ext>
            </a:extLst>
          </p:cNvPr>
          <p:cNvSpPr/>
          <p:nvPr/>
        </p:nvSpPr>
        <p:spPr>
          <a:xfrm>
            <a:off x="3571876" y="15261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52DB7A-F887-4D3F-9010-6118E1066A08}"/>
              </a:ext>
            </a:extLst>
          </p:cNvPr>
          <p:cNvSpPr/>
          <p:nvPr/>
        </p:nvSpPr>
        <p:spPr>
          <a:xfrm>
            <a:off x="4625341" y="15261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BAB1-13B7-43DB-9A11-3C082649F920}"/>
              </a:ext>
            </a:extLst>
          </p:cNvPr>
          <p:cNvSpPr/>
          <p:nvPr/>
        </p:nvSpPr>
        <p:spPr>
          <a:xfrm>
            <a:off x="5678806" y="15261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01F4851-C2BE-496C-A23A-7CD2D4D5E4E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70861" y="178808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6D0C51-8D34-487B-A34D-1888DA11FE9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124326" y="178808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0C882D-5F9D-419D-A9C5-316E462C1F8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177791" y="178808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ECE728E-6CB1-43C3-99D6-0001D25438CE}"/>
              </a:ext>
            </a:extLst>
          </p:cNvPr>
          <p:cNvSpPr/>
          <p:nvPr/>
        </p:nvSpPr>
        <p:spPr>
          <a:xfrm>
            <a:off x="2518411" y="2311955"/>
            <a:ext cx="552450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B02252-EC1B-4BB7-9AF1-6817902B2CBE}"/>
              </a:ext>
            </a:extLst>
          </p:cNvPr>
          <p:cNvSpPr/>
          <p:nvPr/>
        </p:nvSpPr>
        <p:spPr>
          <a:xfrm>
            <a:off x="3571876" y="2311955"/>
            <a:ext cx="552450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15E3B5E-4444-4CC3-AFDC-F9381E967577}"/>
              </a:ext>
            </a:extLst>
          </p:cNvPr>
          <p:cNvSpPr/>
          <p:nvPr/>
        </p:nvSpPr>
        <p:spPr>
          <a:xfrm>
            <a:off x="4625341" y="2311955"/>
            <a:ext cx="552450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A96F07-BBB9-46C1-A3EC-7D8647F99730}"/>
              </a:ext>
            </a:extLst>
          </p:cNvPr>
          <p:cNvSpPr/>
          <p:nvPr/>
        </p:nvSpPr>
        <p:spPr>
          <a:xfrm>
            <a:off x="5678806" y="2311955"/>
            <a:ext cx="552450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A3E67D6-4BBE-4F4E-9DD3-B58554C6F465}"/>
              </a:ext>
            </a:extLst>
          </p:cNvPr>
          <p:cNvCxnSpPr>
            <a:stCxn id="12" idx="1"/>
            <a:endCxn id="11" idx="3"/>
          </p:cNvCxnSpPr>
          <p:nvPr/>
        </p:nvCxnSpPr>
        <p:spPr>
          <a:xfrm flipH="1">
            <a:off x="5177791" y="2573893"/>
            <a:ext cx="5010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D92EB4D-142A-4ACB-BB3D-DF5260FB8E44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4124326" y="2573893"/>
            <a:ext cx="5010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6C15983-265D-4FA4-A575-B1A21C50CF8E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flipH="1">
            <a:off x="3070861" y="2573893"/>
            <a:ext cx="50101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721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DBF38D-7100-4343-87F7-5F125F64DBF6}"/>
              </a:ext>
            </a:extLst>
          </p:cNvPr>
          <p:cNvSpPr/>
          <p:nvPr/>
        </p:nvSpPr>
        <p:spPr>
          <a:xfrm>
            <a:off x="2152651" y="6117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8FA4EC-220E-45FD-840C-523867DD435E}"/>
              </a:ext>
            </a:extLst>
          </p:cNvPr>
          <p:cNvSpPr/>
          <p:nvPr/>
        </p:nvSpPr>
        <p:spPr>
          <a:xfrm>
            <a:off x="3206116" y="6117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8BFF5EB-814F-4950-8FD3-59C67EA931A0}"/>
              </a:ext>
            </a:extLst>
          </p:cNvPr>
          <p:cNvSpPr/>
          <p:nvPr/>
        </p:nvSpPr>
        <p:spPr>
          <a:xfrm>
            <a:off x="4259581" y="6117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F1AAC7-6A8F-480D-9508-4A3E385F911B}"/>
              </a:ext>
            </a:extLst>
          </p:cNvPr>
          <p:cNvSpPr/>
          <p:nvPr/>
        </p:nvSpPr>
        <p:spPr>
          <a:xfrm>
            <a:off x="5313046" y="61174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A8E8B86-5436-47C3-BE0C-82C3696B344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705101" y="87368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918F5C5-CFDA-4F2C-AAB4-20E2D4ED37A5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758566" y="87368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DE9CCAD-61A2-45BF-982E-4202C22C167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812031" y="87368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D33A9F6B-262C-478C-AA22-BB07EDBF7580}"/>
              </a:ext>
            </a:extLst>
          </p:cNvPr>
          <p:cNvSpPr/>
          <p:nvPr/>
        </p:nvSpPr>
        <p:spPr>
          <a:xfrm>
            <a:off x="2152651" y="1630917"/>
            <a:ext cx="1495425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reverseHead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772EFC-4B2A-40BF-8DAD-6080A442D488}"/>
              </a:ext>
            </a:extLst>
          </p:cNvPr>
          <p:cNvSpPr txBox="1"/>
          <p:nvPr/>
        </p:nvSpPr>
        <p:spPr>
          <a:xfrm>
            <a:off x="737755" y="689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原链表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9E14B6-4007-4028-AD0B-E56E6298D1DA}"/>
              </a:ext>
            </a:extLst>
          </p:cNvPr>
          <p:cNvSpPr txBox="1"/>
          <p:nvPr/>
        </p:nvSpPr>
        <p:spPr>
          <a:xfrm>
            <a:off x="737755" y="17081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新建伪头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99779AB-339B-4FEB-9EC1-281771AB3DBB}"/>
              </a:ext>
            </a:extLst>
          </p:cNvPr>
          <p:cNvSpPr txBox="1"/>
          <p:nvPr/>
        </p:nvSpPr>
        <p:spPr>
          <a:xfrm>
            <a:off x="3758566" y="1766408"/>
            <a:ext cx="25565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altLang="zh-CN" sz="1100" b="0" dirty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ListNode dum = new ListNode(0);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8193AD5-0210-4888-A9E8-FDA66AB31261}"/>
              </a:ext>
            </a:extLst>
          </p:cNvPr>
          <p:cNvSpPr/>
          <p:nvPr/>
        </p:nvSpPr>
        <p:spPr>
          <a:xfrm>
            <a:off x="419101" y="-717630"/>
            <a:ext cx="8261912" cy="306078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656B8E3E-2E60-48C7-8506-6F3899F03724}"/>
              </a:ext>
            </a:extLst>
          </p:cNvPr>
          <p:cNvSpPr/>
          <p:nvPr/>
        </p:nvSpPr>
        <p:spPr>
          <a:xfrm>
            <a:off x="3448050" y="2541270"/>
            <a:ext cx="457200" cy="475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48EAEBE-D2E0-4B25-B836-C8C6DE4D0CDD}"/>
              </a:ext>
            </a:extLst>
          </p:cNvPr>
          <p:cNvSpPr/>
          <p:nvPr/>
        </p:nvSpPr>
        <p:spPr>
          <a:xfrm>
            <a:off x="4157468" y="5366385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23FC1DE-D96D-4615-8BEF-E5D8D5235FB6}"/>
              </a:ext>
            </a:extLst>
          </p:cNvPr>
          <p:cNvSpPr/>
          <p:nvPr/>
        </p:nvSpPr>
        <p:spPr>
          <a:xfrm>
            <a:off x="3206116" y="4347210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DA3CBB8-14E9-41FD-B6E8-587D70BC5D3B}"/>
              </a:ext>
            </a:extLst>
          </p:cNvPr>
          <p:cNvSpPr/>
          <p:nvPr/>
        </p:nvSpPr>
        <p:spPr>
          <a:xfrm>
            <a:off x="4259581" y="4347210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5B1D31-AB9A-4922-AD25-D7C3661C0077}"/>
              </a:ext>
            </a:extLst>
          </p:cNvPr>
          <p:cNvSpPr/>
          <p:nvPr/>
        </p:nvSpPr>
        <p:spPr>
          <a:xfrm>
            <a:off x="5313046" y="4347210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9769221-A28E-40E8-ABD0-D27CC71A7ECC}"/>
              </a:ext>
            </a:extLst>
          </p:cNvPr>
          <p:cNvCxnSpPr>
            <a:cxnSpLocks/>
            <a:stCxn id="34" idx="3"/>
            <a:endCxn id="27" idx="1"/>
          </p:cNvCxnSpPr>
          <p:nvPr/>
        </p:nvCxnSpPr>
        <p:spPr>
          <a:xfrm>
            <a:off x="3648076" y="5628323"/>
            <a:ext cx="509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FEE70CF-959B-4209-B905-0D4AE9B61F5F}"/>
              </a:ext>
            </a:extLst>
          </p:cNvPr>
          <p:cNvCxnSpPr>
            <a:stCxn id="28" idx="3"/>
            <a:endCxn id="29" idx="1"/>
          </p:cNvCxnSpPr>
          <p:nvPr/>
        </p:nvCxnSpPr>
        <p:spPr>
          <a:xfrm>
            <a:off x="3758566" y="4609148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B122930-39B2-4EBE-A85E-85C7F6E6FAB6}"/>
              </a:ext>
            </a:extLst>
          </p:cNvPr>
          <p:cNvCxnSpPr>
            <a:stCxn id="29" idx="3"/>
            <a:endCxn id="30" idx="1"/>
          </p:cNvCxnSpPr>
          <p:nvPr/>
        </p:nvCxnSpPr>
        <p:spPr>
          <a:xfrm>
            <a:off x="4812031" y="4609148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51C5C71-E997-4CFA-8169-1342A6877E9A}"/>
              </a:ext>
            </a:extLst>
          </p:cNvPr>
          <p:cNvSpPr/>
          <p:nvPr/>
        </p:nvSpPr>
        <p:spPr>
          <a:xfrm>
            <a:off x="2152651" y="5366385"/>
            <a:ext cx="1495425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reverseHead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D3599F-1DC5-46CD-AB5F-1350DC9A0406}"/>
              </a:ext>
            </a:extLst>
          </p:cNvPr>
          <p:cNvSpPr txBox="1"/>
          <p:nvPr/>
        </p:nvSpPr>
        <p:spPr>
          <a:xfrm>
            <a:off x="737755" y="442448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原链表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739F303-0EC5-4612-83BB-44867B885B9F}"/>
              </a:ext>
            </a:extLst>
          </p:cNvPr>
          <p:cNvSpPr txBox="1"/>
          <p:nvPr/>
        </p:nvSpPr>
        <p:spPr>
          <a:xfrm>
            <a:off x="737755" y="54436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新建伪头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A5F212D-56F5-4F90-A2A1-DA43568368F6}"/>
              </a:ext>
            </a:extLst>
          </p:cNvPr>
          <p:cNvSpPr/>
          <p:nvPr/>
        </p:nvSpPr>
        <p:spPr>
          <a:xfrm>
            <a:off x="419100" y="3261360"/>
            <a:ext cx="9153281" cy="281725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EC1E8BC-2CF2-4F34-9C25-8017240363DA}"/>
              </a:ext>
            </a:extLst>
          </p:cNvPr>
          <p:cNvSpPr txBox="1"/>
          <p:nvPr/>
        </p:nvSpPr>
        <p:spPr>
          <a:xfrm>
            <a:off x="553079" y="-512576"/>
            <a:ext cx="18757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ListNode</a:t>
            </a:r>
            <a:r>
              <a:rPr lang="en-US" altLang="zh-CN" dirty="0"/>
              <a:t> cur = head;</a:t>
            </a:r>
          </a:p>
          <a:p>
            <a:r>
              <a:rPr lang="en-US" altLang="zh-CN" dirty="0" err="1"/>
              <a:t>ListNode</a:t>
            </a:r>
            <a:r>
              <a:rPr lang="en-US" altLang="zh-CN" dirty="0"/>
              <a:t> next = null;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75F5AEB-7606-472D-B396-D7DF5DBD6648}"/>
              </a:ext>
            </a:extLst>
          </p:cNvPr>
          <p:cNvSpPr txBox="1"/>
          <p:nvPr/>
        </p:nvSpPr>
        <p:spPr>
          <a:xfrm>
            <a:off x="3118472" y="357030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E7A8FE5-78BF-47E2-A229-3C5172F5D627}"/>
              </a:ext>
            </a:extLst>
          </p:cNvPr>
          <p:cNvSpPr txBox="1"/>
          <p:nvPr/>
        </p:nvSpPr>
        <p:spPr>
          <a:xfrm>
            <a:off x="2129930" y="-12452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EB9F75-EEDF-42F2-905A-49ED78487562}"/>
              </a:ext>
            </a:extLst>
          </p:cNvPr>
          <p:cNvCxnSpPr>
            <a:cxnSpLocks/>
          </p:cNvCxnSpPr>
          <p:nvPr/>
        </p:nvCxnSpPr>
        <p:spPr>
          <a:xfrm>
            <a:off x="2406155" y="277076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363E42B-0525-4EA7-A6F9-F473352E01DD}"/>
              </a:ext>
            </a:extLst>
          </p:cNvPr>
          <p:cNvCxnSpPr>
            <a:cxnSpLocks/>
          </p:cNvCxnSpPr>
          <p:nvPr/>
        </p:nvCxnSpPr>
        <p:spPr>
          <a:xfrm>
            <a:off x="3477986" y="3969423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AC5E8B31-3474-477F-98EE-BCAEF63827B2}"/>
              </a:ext>
            </a:extLst>
          </p:cNvPr>
          <p:cNvSpPr txBox="1"/>
          <p:nvPr/>
        </p:nvSpPr>
        <p:spPr>
          <a:xfrm>
            <a:off x="2619618" y="50018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dum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0E66C8A-096C-4613-AC2D-2295CE3ED3FC}"/>
              </a:ext>
            </a:extLst>
          </p:cNvPr>
          <p:cNvSpPr txBox="1"/>
          <p:nvPr/>
        </p:nvSpPr>
        <p:spPr>
          <a:xfrm>
            <a:off x="5929610" y="3690936"/>
            <a:ext cx="3642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next = </a:t>
            </a:r>
            <a:r>
              <a:rPr lang="en-US" altLang="zh-CN" dirty="0" err="1"/>
              <a:t>cur.next</a:t>
            </a:r>
            <a:r>
              <a:rPr lang="en-US" altLang="zh-CN" dirty="0"/>
              <a:t>; // next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的后一个节点</a:t>
            </a:r>
            <a:endParaRPr lang="en-US" altLang="zh-CN" dirty="0"/>
          </a:p>
          <a:p>
            <a:r>
              <a:rPr lang="en-US" altLang="zh-CN" dirty="0" err="1"/>
              <a:t>cur.next</a:t>
            </a:r>
            <a:r>
              <a:rPr lang="en-US" altLang="zh-CN" dirty="0"/>
              <a:t> = </a:t>
            </a:r>
            <a:r>
              <a:rPr lang="en-US" altLang="zh-CN" dirty="0" err="1"/>
              <a:t>dum.next</a:t>
            </a:r>
            <a:r>
              <a:rPr lang="en-US" altLang="zh-CN" dirty="0"/>
              <a:t>; // cur</a:t>
            </a:r>
            <a:r>
              <a:rPr lang="zh-CN" altLang="en-US" dirty="0"/>
              <a:t>指向</a:t>
            </a:r>
            <a:r>
              <a:rPr lang="en-US" altLang="zh-CN" dirty="0"/>
              <a:t>dum2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位置</a:t>
            </a:r>
          </a:p>
          <a:p>
            <a:r>
              <a:rPr lang="en-US" altLang="zh-CN" dirty="0" err="1"/>
              <a:t>dum.next</a:t>
            </a:r>
            <a:r>
              <a:rPr lang="en-US" altLang="zh-CN" dirty="0"/>
              <a:t> = cur; // dum2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cur = next; // </a:t>
            </a:r>
            <a:r>
              <a:rPr lang="zh-CN" altLang="en-US" dirty="0"/>
              <a:t>将</a:t>
            </a:r>
            <a:r>
              <a:rPr lang="en-US" altLang="zh-CN" dirty="0"/>
              <a:t>next</a:t>
            </a:r>
            <a:r>
              <a:rPr lang="zh-CN" altLang="en-US" dirty="0"/>
              <a:t>赋值给</a:t>
            </a:r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90A82A1-66AF-4F1C-94DF-EF8EBFB20738}"/>
              </a:ext>
            </a:extLst>
          </p:cNvPr>
          <p:cNvSpPr txBox="1"/>
          <p:nvPr/>
        </p:nvSpPr>
        <p:spPr>
          <a:xfrm>
            <a:off x="3156239" y="328503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58" name="箭头: 下 57">
            <a:extLst>
              <a:ext uri="{FF2B5EF4-FFF2-40B4-BE49-F238E27FC236}">
                <a16:creationId xmlns:a16="http://schemas.microsoft.com/office/drawing/2014/main" id="{6264A11E-32D8-4566-AE66-17F3D1C01FB5}"/>
              </a:ext>
            </a:extLst>
          </p:cNvPr>
          <p:cNvSpPr/>
          <p:nvPr/>
        </p:nvSpPr>
        <p:spPr>
          <a:xfrm>
            <a:off x="3448050" y="6195183"/>
            <a:ext cx="457200" cy="475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8EB77D15-95A4-41AB-9685-6832B255D0DB}"/>
              </a:ext>
            </a:extLst>
          </p:cNvPr>
          <p:cNvSpPr/>
          <p:nvPr/>
        </p:nvSpPr>
        <p:spPr>
          <a:xfrm>
            <a:off x="5038171" y="9020298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5ED453F-3750-430C-B0C7-26527C448C2E}"/>
              </a:ext>
            </a:extLst>
          </p:cNvPr>
          <p:cNvSpPr/>
          <p:nvPr/>
        </p:nvSpPr>
        <p:spPr>
          <a:xfrm>
            <a:off x="4066898" y="9020298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DD76DDA-026D-4F05-8ED7-659A3D845A06}"/>
              </a:ext>
            </a:extLst>
          </p:cNvPr>
          <p:cNvSpPr/>
          <p:nvPr/>
        </p:nvSpPr>
        <p:spPr>
          <a:xfrm>
            <a:off x="4259581" y="800112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F75038-EA3F-4F4F-91B6-F7F759C455EA}"/>
              </a:ext>
            </a:extLst>
          </p:cNvPr>
          <p:cNvSpPr/>
          <p:nvPr/>
        </p:nvSpPr>
        <p:spPr>
          <a:xfrm>
            <a:off x="5313046" y="8001123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6542208D-DC72-410C-9EA4-DA254BFA232E}"/>
              </a:ext>
            </a:extLst>
          </p:cNvPr>
          <p:cNvCxnSpPr>
            <a:cxnSpLocks/>
            <a:stCxn id="66" idx="3"/>
            <a:endCxn id="60" idx="1"/>
          </p:cNvCxnSpPr>
          <p:nvPr/>
        </p:nvCxnSpPr>
        <p:spPr>
          <a:xfrm>
            <a:off x="3648076" y="9282236"/>
            <a:ext cx="418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32E9AC2-5450-4AAA-BE93-72CB2C92F3CA}"/>
              </a:ext>
            </a:extLst>
          </p:cNvPr>
          <p:cNvCxnSpPr>
            <a:cxnSpLocks/>
            <a:stCxn id="60" idx="3"/>
            <a:endCxn id="59" idx="1"/>
          </p:cNvCxnSpPr>
          <p:nvPr/>
        </p:nvCxnSpPr>
        <p:spPr>
          <a:xfrm>
            <a:off x="4619348" y="9282236"/>
            <a:ext cx="41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FB226B7-C09E-4209-B904-AAB8A3A7BFE1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>
            <a:off x="4812031" y="8263061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DDA1E4F1-5DCF-4057-912E-EDBF7452366B}"/>
              </a:ext>
            </a:extLst>
          </p:cNvPr>
          <p:cNvSpPr/>
          <p:nvPr/>
        </p:nvSpPr>
        <p:spPr>
          <a:xfrm>
            <a:off x="2152651" y="9020298"/>
            <a:ext cx="1495425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reverseHead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3AC6DA-5740-4DBB-8C8D-8EFBD6000B61}"/>
              </a:ext>
            </a:extLst>
          </p:cNvPr>
          <p:cNvSpPr txBox="1"/>
          <p:nvPr/>
        </p:nvSpPr>
        <p:spPr>
          <a:xfrm>
            <a:off x="737755" y="807839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原链表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F43A418-E499-4BFE-8265-1D5D4EDC98B5}"/>
              </a:ext>
            </a:extLst>
          </p:cNvPr>
          <p:cNvSpPr txBox="1"/>
          <p:nvPr/>
        </p:nvSpPr>
        <p:spPr>
          <a:xfrm>
            <a:off x="737755" y="9097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新建伪头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37C8DDEF-93E0-49E3-A3B5-D9062ACE2F5C}"/>
              </a:ext>
            </a:extLst>
          </p:cNvPr>
          <p:cNvSpPr/>
          <p:nvPr/>
        </p:nvSpPr>
        <p:spPr>
          <a:xfrm>
            <a:off x="419100" y="6915273"/>
            <a:ext cx="9153281" cy="281725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CF67630-DB61-4AA8-A1AF-65EAB80597B4}"/>
              </a:ext>
            </a:extLst>
          </p:cNvPr>
          <p:cNvSpPr txBox="1"/>
          <p:nvPr/>
        </p:nvSpPr>
        <p:spPr>
          <a:xfrm>
            <a:off x="4152876" y="723804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8D38AFB7-6509-47DC-9133-AA84977BA5D5}"/>
              </a:ext>
            </a:extLst>
          </p:cNvPr>
          <p:cNvCxnSpPr>
            <a:cxnSpLocks/>
          </p:cNvCxnSpPr>
          <p:nvPr/>
        </p:nvCxnSpPr>
        <p:spPr>
          <a:xfrm>
            <a:off x="4512390" y="7637162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31154E6-7FB2-4095-A7C9-5709BB730ACC}"/>
              </a:ext>
            </a:extLst>
          </p:cNvPr>
          <p:cNvSpPr txBox="1"/>
          <p:nvPr/>
        </p:nvSpPr>
        <p:spPr>
          <a:xfrm>
            <a:off x="2619618" y="865572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dum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06D3835-6F67-4F43-8F29-8E7F708ED7DF}"/>
              </a:ext>
            </a:extLst>
          </p:cNvPr>
          <p:cNvSpPr txBox="1"/>
          <p:nvPr/>
        </p:nvSpPr>
        <p:spPr>
          <a:xfrm>
            <a:off x="5929610" y="7344849"/>
            <a:ext cx="3642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next = </a:t>
            </a:r>
            <a:r>
              <a:rPr lang="en-US" altLang="zh-CN" dirty="0" err="1"/>
              <a:t>cur.next</a:t>
            </a:r>
            <a:r>
              <a:rPr lang="en-US" altLang="zh-CN" dirty="0"/>
              <a:t>; // next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的后一个节点</a:t>
            </a:r>
            <a:endParaRPr lang="en-US" altLang="zh-CN" dirty="0"/>
          </a:p>
          <a:p>
            <a:r>
              <a:rPr lang="en-US" altLang="zh-CN" dirty="0" err="1"/>
              <a:t>cur.next</a:t>
            </a:r>
            <a:r>
              <a:rPr lang="en-US" altLang="zh-CN" dirty="0"/>
              <a:t> = </a:t>
            </a:r>
            <a:r>
              <a:rPr lang="en-US" altLang="zh-CN" dirty="0" err="1"/>
              <a:t>dum.next</a:t>
            </a:r>
            <a:r>
              <a:rPr lang="en-US" altLang="zh-CN" dirty="0"/>
              <a:t>; // cur</a:t>
            </a:r>
            <a:r>
              <a:rPr lang="zh-CN" altLang="en-US" dirty="0"/>
              <a:t>指向</a:t>
            </a:r>
            <a:r>
              <a:rPr lang="en-US" altLang="zh-CN" dirty="0"/>
              <a:t>dum2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位置</a:t>
            </a:r>
          </a:p>
          <a:p>
            <a:r>
              <a:rPr lang="en-US" altLang="zh-CN" dirty="0" err="1"/>
              <a:t>dum.next</a:t>
            </a:r>
            <a:r>
              <a:rPr lang="en-US" altLang="zh-CN" dirty="0"/>
              <a:t> = cur; // dum2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cur = next; // </a:t>
            </a:r>
            <a:r>
              <a:rPr lang="zh-CN" altLang="en-US" dirty="0"/>
              <a:t>将</a:t>
            </a:r>
            <a:r>
              <a:rPr lang="en-US" altLang="zh-CN" dirty="0"/>
              <a:t>next</a:t>
            </a:r>
            <a:r>
              <a:rPr lang="zh-CN" altLang="en-US" dirty="0"/>
              <a:t>赋值给</a:t>
            </a:r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76985066-2DB9-4BB8-A6E6-791152015871}"/>
              </a:ext>
            </a:extLst>
          </p:cNvPr>
          <p:cNvSpPr txBox="1"/>
          <p:nvPr/>
        </p:nvSpPr>
        <p:spPr>
          <a:xfrm>
            <a:off x="4210583" y="69617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094C1559-914D-4557-98C5-2973702B5EF1}"/>
              </a:ext>
            </a:extLst>
          </p:cNvPr>
          <p:cNvSpPr/>
          <p:nvPr/>
        </p:nvSpPr>
        <p:spPr>
          <a:xfrm>
            <a:off x="3448050" y="9872786"/>
            <a:ext cx="457200" cy="475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B604D96D-8CC5-4A92-AE8A-6733049C70F0}"/>
              </a:ext>
            </a:extLst>
          </p:cNvPr>
          <p:cNvSpPr/>
          <p:nvPr/>
        </p:nvSpPr>
        <p:spPr>
          <a:xfrm>
            <a:off x="6268967" y="12697901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601E01C-FA26-427A-8DCE-827121AEC173}"/>
              </a:ext>
            </a:extLst>
          </p:cNvPr>
          <p:cNvSpPr/>
          <p:nvPr/>
        </p:nvSpPr>
        <p:spPr>
          <a:xfrm>
            <a:off x="5297694" y="12697901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CF3DC827-8BC0-4261-A357-608C29AE393A}"/>
              </a:ext>
            </a:extLst>
          </p:cNvPr>
          <p:cNvSpPr/>
          <p:nvPr/>
        </p:nvSpPr>
        <p:spPr>
          <a:xfrm>
            <a:off x="4196971" y="12697901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C130B3D-DC9F-4B36-84CB-A3DA622FF5CD}"/>
              </a:ext>
            </a:extLst>
          </p:cNvPr>
          <p:cNvSpPr/>
          <p:nvPr/>
        </p:nvSpPr>
        <p:spPr>
          <a:xfrm>
            <a:off x="5313046" y="11678726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480EF67-2723-403C-A4C7-A739548454C5}"/>
              </a:ext>
            </a:extLst>
          </p:cNvPr>
          <p:cNvCxnSpPr>
            <a:cxnSpLocks/>
            <a:stCxn id="89" idx="3"/>
            <a:endCxn id="84" idx="1"/>
          </p:cNvCxnSpPr>
          <p:nvPr/>
        </p:nvCxnSpPr>
        <p:spPr>
          <a:xfrm>
            <a:off x="3648076" y="12959839"/>
            <a:ext cx="548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CBEBCB-2BF5-498D-A854-B669DDBD2D71}"/>
              </a:ext>
            </a:extLst>
          </p:cNvPr>
          <p:cNvCxnSpPr>
            <a:cxnSpLocks/>
            <a:stCxn id="83" idx="3"/>
            <a:endCxn id="82" idx="1"/>
          </p:cNvCxnSpPr>
          <p:nvPr/>
        </p:nvCxnSpPr>
        <p:spPr>
          <a:xfrm>
            <a:off x="5850144" y="12959839"/>
            <a:ext cx="41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40D2C984-2FB7-43C9-AF00-EB09CC0F8245}"/>
              </a:ext>
            </a:extLst>
          </p:cNvPr>
          <p:cNvCxnSpPr>
            <a:cxnSpLocks/>
            <a:stCxn id="84" idx="3"/>
            <a:endCxn id="83" idx="1"/>
          </p:cNvCxnSpPr>
          <p:nvPr/>
        </p:nvCxnSpPr>
        <p:spPr>
          <a:xfrm>
            <a:off x="4749421" y="12959839"/>
            <a:ext cx="548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164DFF97-A861-4168-B3CA-E101B32DB123}"/>
              </a:ext>
            </a:extLst>
          </p:cNvPr>
          <p:cNvSpPr/>
          <p:nvPr/>
        </p:nvSpPr>
        <p:spPr>
          <a:xfrm>
            <a:off x="2152651" y="12697901"/>
            <a:ext cx="1495425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reverseHead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0E782C6-671B-4C2E-879F-73A1F31D3347}"/>
              </a:ext>
            </a:extLst>
          </p:cNvPr>
          <p:cNvSpPr txBox="1"/>
          <p:nvPr/>
        </p:nvSpPr>
        <p:spPr>
          <a:xfrm>
            <a:off x="737755" y="1175599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原链表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086DC5E-D2F0-4486-9144-6E0CC4408420}"/>
              </a:ext>
            </a:extLst>
          </p:cNvPr>
          <p:cNvSpPr txBox="1"/>
          <p:nvPr/>
        </p:nvSpPr>
        <p:spPr>
          <a:xfrm>
            <a:off x="737755" y="12775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新建伪头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FF1B4E4-D81F-4E6B-8ABA-06F00C795586}"/>
              </a:ext>
            </a:extLst>
          </p:cNvPr>
          <p:cNvSpPr/>
          <p:nvPr/>
        </p:nvSpPr>
        <p:spPr>
          <a:xfrm>
            <a:off x="419100" y="10592876"/>
            <a:ext cx="9153281" cy="281725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1C78E69-5F37-4FDB-ACE3-62C0EF61EB2E}"/>
              </a:ext>
            </a:extLst>
          </p:cNvPr>
          <p:cNvSpPr txBox="1"/>
          <p:nvPr/>
        </p:nvSpPr>
        <p:spPr>
          <a:xfrm>
            <a:off x="5190989" y="109604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0BAA1254-053D-4776-B03B-84803E0F04EB}"/>
              </a:ext>
            </a:extLst>
          </p:cNvPr>
          <p:cNvCxnSpPr>
            <a:cxnSpLocks/>
          </p:cNvCxnSpPr>
          <p:nvPr/>
        </p:nvCxnSpPr>
        <p:spPr>
          <a:xfrm>
            <a:off x="5550503" y="11359536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2138F15A-10A1-4E87-8253-56944C2BD45F}"/>
              </a:ext>
            </a:extLst>
          </p:cNvPr>
          <p:cNvSpPr txBox="1"/>
          <p:nvPr/>
        </p:nvSpPr>
        <p:spPr>
          <a:xfrm>
            <a:off x="2619618" y="1233333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dum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364F6F2-5AE1-4080-88C6-649993745CCC}"/>
              </a:ext>
            </a:extLst>
          </p:cNvPr>
          <p:cNvSpPr txBox="1"/>
          <p:nvPr/>
        </p:nvSpPr>
        <p:spPr>
          <a:xfrm>
            <a:off x="5929610" y="11022452"/>
            <a:ext cx="3642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next = </a:t>
            </a:r>
            <a:r>
              <a:rPr lang="en-US" altLang="zh-CN" dirty="0" err="1"/>
              <a:t>cur.next</a:t>
            </a:r>
            <a:r>
              <a:rPr lang="en-US" altLang="zh-CN" dirty="0"/>
              <a:t>; // next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的后一个节点</a:t>
            </a:r>
            <a:endParaRPr lang="en-US" altLang="zh-CN" dirty="0"/>
          </a:p>
          <a:p>
            <a:r>
              <a:rPr lang="en-US" altLang="zh-CN" dirty="0" err="1"/>
              <a:t>cur.next</a:t>
            </a:r>
            <a:r>
              <a:rPr lang="en-US" altLang="zh-CN" dirty="0"/>
              <a:t> = </a:t>
            </a:r>
            <a:r>
              <a:rPr lang="en-US" altLang="zh-CN" dirty="0" err="1"/>
              <a:t>dum.next</a:t>
            </a:r>
            <a:r>
              <a:rPr lang="en-US" altLang="zh-CN" dirty="0"/>
              <a:t>; // cur</a:t>
            </a:r>
            <a:r>
              <a:rPr lang="zh-CN" altLang="en-US" dirty="0"/>
              <a:t>指向</a:t>
            </a:r>
            <a:r>
              <a:rPr lang="en-US" altLang="zh-CN" dirty="0"/>
              <a:t>dum2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位置</a:t>
            </a:r>
          </a:p>
          <a:p>
            <a:r>
              <a:rPr lang="en-US" altLang="zh-CN" dirty="0" err="1"/>
              <a:t>dum.next</a:t>
            </a:r>
            <a:r>
              <a:rPr lang="en-US" altLang="zh-CN" dirty="0"/>
              <a:t> = cur; // dum2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cur = next; // </a:t>
            </a:r>
            <a:r>
              <a:rPr lang="zh-CN" altLang="en-US" dirty="0"/>
              <a:t>将</a:t>
            </a:r>
            <a:r>
              <a:rPr lang="en-US" altLang="zh-CN" dirty="0"/>
              <a:t>next</a:t>
            </a:r>
            <a:r>
              <a:rPr lang="zh-CN" altLang="en-US" dirty="0"/>
              <a:t>赋值给</a:t>
            </a:r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3F27A54E-D8BD-4716-BEDB-0932FE8C2D23}"/>
              </a:ext>
            </a:extLst>
          </p:cNvPr>
          <p:cNvSpPr txBox="1"/>
          <p:nvPr/>
        </p:nvSpPr>
        <p:spPr>
          <a:xfrm>
            <a:off x="5248696" y="106867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138" name="箭头: 下 137">
            <a:extLst>
              <a:ext uri="{FF2B5EF4-FFF2-40B4-BE49-F238E27FC236}">
                <a16:creationId xmlns:a16="http://schemas.microsoft.com/office/drawing/2014/main" id="{FA13913A-7F34-4D34-A87C-5C5F7C541076}"/>
              </a:ext>
            </a:extLst>
          </p:cNvPr>
          <p:cNvSpPr/>
          <p:nvPr/>
        </p:nvSpPr>
        <p:spPr>
          <a:xfrm>
            <a:off x="3448050" y="13607604"/>
            <a:ext cx="457200" cy="475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C7E50366-A553-4A5E-A6D5-1108B627024A}"/>
              </a:ext>
            </a:extLst>
          </p:cNvPr>
          <p:cNvSpPr/>
          <p:nvPr/>
        </p:nvSpPr>
        <p:spPr>
          <a:xfrm>
            <a:off x="7369690" y="16432719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58EC86E-1BAF-4535-BFC9-FF1B6C46D38C}"/>
              </a:ext>
            </a:extLst>
          </p:cNvPr>
          <p:cNvSpPr/>
          <p:nvPr/>
        </p:nvSpPr>
        <p:spPr>
          <a:xfrm>
            <a:off x="6398417" y="16432719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C05903BB-E7E2-4AFE-A9D7-BAAF3ADED92D}"/>
              </a:ext>
            </a:extLst>
          </p:cNvPr>
          <p:cNvSpPr/>
          <p:nvPr/>
        </p:nvSpPr>
        <p:spPr>
          <a:xfrm>
            <a:off x="5297694" y="16432719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AFCA700C-0402-4C5E-BFDC-BAD5F01584B2}"/>
              </a:ext>
            </a:extLst>
          </p:cNvPr>
          <p:cNvSpPr/>
          <p:nvPr/>
        </p:nvSpPr>
        <p:spPr>
          <a:xfrm>
            <a:off x="4276309" y="16432718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43" name="直接箭头连接符 142">
            <a:extLst>
              <a:ext uri="{FF2B5EF4-FFF2-40B4-BE49-F238E27FC236}">
                <a16:creationId xmlns:a16="http://schemas.microsoft.com/office/drawing/2014/main" id="{C0F971F8-B1AA-4E0B-8EE5-6F6CC0745EA1}"/>
              </a:ext>
            </a:extLst>
          </p:cNvPr>
          <p:cNvCxnSpPr>
            <a:cxnSpLocks/>
            <a:stCxn id="146" idx="3"/>
            <a:endCxn id="142" idx="1"/>
          </p:cNvCxnSpPr>
          <p:nvPr/>
        </p:nvCxnSpPr>
        <p:spPr>
          <a:xfrm flipV="1">
            <a:off x="3648076" y="16694656"/>
            <a:ext cx="62823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CD2D0E54-FECF-444E-95D8-EF1A7A409048}"/>
              </a:ext>
            </a:extLst>
          </p:cNvPr>
          <p:cNvCxnSpPr>
            <a:cxnSpLocks/>
            <a:stCxn id="140" idx="3"/>
            <a:endCxn id="139" idx="1"/>
          </p:cNvCxnSpPr>
          <p:nvPr/>
        </p:nvCxnSpPr>
        <p:spPr>
          <a:xfrm>
            <a:off x="6950867" y="16694657"/>
            <a:ext cx="41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0F561467-F6A0-4554-AF02-680D39DD9196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>
            <a:off x="5850144" y="16694657"/>
            <a:ext cx="548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>
            <a:extLst>
              <a:ext uri="{FF2B5EF4-FFF2-40B4-BE49-F238E27FC236}">
                <a16:creationId xmlns:a16="http://schemas.microsoft.com/office/drawing/2014/main" id="{30240871-6DA4-42AA-A745-E3CC9F57E4C6}"/>
              </a:ext>
            </a:extLst>
          </p:cNvPr>
          <p:cNvSpPr/>
          <p:nvPr/>
        </p:nvSpPr>
        <p:spPr>
          <a:xfrm>
            <a:off x="2152651" y="16432719"/>
            <a:ext cx="1495425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reverseHead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17F72F0F-4510-4EAB-A1D5-F1C86ABB3F48}"/>
              </a:ext>
            </a:extLst>
          </p:cNvPr>
          <p:cNvSpPr txBox="1"/>
          <p:nvPr/>
        </p:nvSpPr>
        <p:spPr>
          <a:xfrm>
            <a:off x="737755" y="15490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原链表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D5D71B57-05A9-40E9-BA8D-97CBAF1D7BBF}"/>
              </a:ext>
            </a:extLst>
          </p:cNvPr>
          <p:cNvSpPr txBox="1"/>
          <p:nvPr/>
        </p:nvSpPr>
        <p:spPr>
          <a:xfrm>
            <a:off x="737755" y="1650999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新建伪头</a:t>
            </a: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766DEA3-B36C-4669-8762-653FBFFE902E}"/>
              </a:ext>
            </a:extLst>
          </p:cNvPr>
          <p:cNvSpPr/>
          <p:nvPr/>
        </p:nvSpPr>
        <p:spPr>
          <a:xfrm>
            <a:off x="419100" y="14327694"/>
            <a:ext cx="9153281" cy="2817258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5FEBD20C-D758-4EC7-8137-1D7A2F4C7D1C}"/>
              </a:ext>
            </a:extLst>
          </p:cNvPr>
          <p:cNvSpPr txBox="1"/>
          <p:nvPr/>
        </p:nvSpPr>
        <p:spPr>
          <a:xfrm>
            <a:off x="2619618" y="1606814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dum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256F0F8E-0E9E-47D1-91CB-059D27BD78DD}"/>
              </a:ext>
            </a:extLst>
          </p:cNvPr>
          <p:cNvSpPr txBox="1"/>
          <p:nvPr/>
        </p:nvSpPr>
        <p:spPr>
          <a:xfrm>
            <a:off x="5929610" y="14757270"/>
            <a:ext cx="36427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next = </a:t>
            </a:r>
            <a:r>
              <a:rPr lang="en-US" altLang="zh-CN" dirty="0" err="1"/>
              <a:t>cur.next</a:t>
            </a:r>
            <a:r>
              <a:rPr lang="en-US" altLang="zh-CN" dirty="0"/>
              <a:t>; // next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的后一个节点</a:t>
            </a:r>
            <a:endParaRPr lang="en-US" altLang="zh-CN" dirty="0"/>
          </a:p>
          <a:p>
            <a:r>
              <a:rPr lang="en-US" altLang="zh-CN" dirty="0" err="1"/>
              <a:t>cur.next</a:t>
            </a:r>
            <a:r>
              <a:rPr lang="en-US" altLang="zh-CN" dirty="0"/>
              <a:t> = </a:t>
            </a:r>
            <a:r>
              <a:rPr lang="en-US" altLang="zh-CN" dirty="0" err="1"/>
              <a:t>dum.next</a:t>
            </a:r>
            <a:r>
              <a:rPr lang="en-US" altLang="zh-CN" dirty="0"/>
              <a:t>; // cur</a:t>
            </a:r>
            <a:r>
              <a:rPr lang="zh-CN" altLang="en-US" dirty="0"/>
              <a:t>指向</a:t>
            </a:r>
            <a:r>
              <a:rPr lang="en-US" altLang="zh-CN" dirty="0"/>
              <a:t>dum2</a:t>
            </a:r>
            <a:r>
              <a:rPr lang="zh-CN" altLang="en-US" dirty="0"/>
              <a:t>的</a:t>
            </a:r>
            <a:r>
              <a:rPr lang="en-US" altLang="zh-CN" dirty="0"/>
              <a:t>next</a:t>
            </a:r>
            <a:r>
              <a:rPr lang="zh-CN" altLang="en-US" dirty="0"/>
              <a:t>位置</a:t>
            </a:r>
          </a:p>
          <a:p>
            <a:r>
              <a:rPr lang="en-US" altLang="zh-CN" dirty="0" err="1"/>
              <a:t>dum.next</a:t>
            </a:r>
            <a:r>
              <a:rPr lang="en-US" altLang="zh-CN" dirty="0"/>
              <a:t> = cur; // dum2 </a:t>
            </a:r>
            <a:r>
              <a:rPr lang="zh-CN" altLang="en-US" dirty="0"/>
              <a:t>指向</a:t>
            </a:r>
            <a:r>
              <a:rPr lang="en-US" altLang="zh-CN" dirty="0"/>
              <a:t>cur</a:t>
            </a:r>
            <a:r>
              <a:rPr lang="zh-CN" altLang="en-US" dirty="0"/>
              <a:t>节点</a:t>
            </a:r>
            <a:endParaRPr lang="en-US" altLang="zh-CN" dirty="0"/>
          </a:p>
          <a:p>
            <a:r>
              <a:rPr lang="en-US" altLang="zh-CN" dirty="0"/>
              <a:t>cur = next; // </a:t>
            </a:r>
            <a:r>
              <a:rPr lang="zh-CN" altLang="en-US" dirty="0"/>
              <a:t>将</a:t>
            </a:r>
            <a:r>
              <a:rPr lang="en-US" altLang="zh-CN" dirty="0"/>
              <a:t>next</a:t>
            </a:r>
            <a:r>
              <a:rPr lang="zh-CN" altLang="en-US" dirty="0"/>
              <a:t>赋值给</a:t>
            </a:r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C65A1241-0C6C-4BA9-B8C3-A872B15E2898}"/>
              </a:ext>
            </a:extLst>
          </p:cNvPr>
          <p:cNvSpPr txBox="1"/>
          <p:nvPr/>
        </p:nvSpPr>
        <p:spPr>
          <a:xfrm>
            <a:off x="5248696" y="1442154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F6048BF9-31FF-4C63-9A37-9F39F106FEFD}"/>
              </a:ext>
            </a:extLst>
          </p:cNvPr>
          <p:cNvCxnSpPr>
            <a:stCxn id="142" idx="3"/>
            <a:endCxn id="141" idx="1"/>
          </p:cNvCxnSpPr>
          <p:nvPr/>
        </p:nvCxnSpPr>
        <p:spPr>
          <a:xfrm>
            <a:off x="4828759" y="16694656"/>
            <a:ext cx="468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7D958BF3-6684-492A-8AFB-97F829996FAA}"/>
              </a:ext>
            </a:extLst>
          </p:cNvPr>
          <p:cNvSpPr txBox="1"/>
          <p:nvPr/>
        </p:nvSpPr>
        <p:spPr>
          <a:xfrm>
            <a:off x="2788894" y="-62245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53F87D3C-DE82-4EC8-BD69-4742B1E772A1}"/>
              </a:ext>
            </a:extLst>
          </p:cNvPr>
          <p:cNvCxnSpPr>
            <a:cxnSpLocks/>
          </p:cNvCxnSpPr>
          <p:nvPr/>
        </p:nvCxnSpPr>
        <p:spPr>
          <a:xfrm>
            <a:off x="3148408" y="-223345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B61A2534-2354-4FB2-8D2C-D08A8011E86C}"/>
              </a:ext>
            </a:extLst>
          </p:cNvPr>
          <p:cNvSpPr txBox="1"/>
          <p:nvPr/>
        </p:nvSpPr>
        <p:spPr>
          <a:xfrm>
            <a:off x="2935849" y="-3691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BF1773A9-1FFE-4649-8757-96EFEC9ECF99}"/>
              </a:ext>
            </a:extLst>
          </p:cNvPr>
          <p:cNvSpPr txBox="1"/>
          <p:nvPr/>
        </p:nvSpPr>
        <p:spPr>
          <a:xfrm>
            <a:off x="5202451" y="146732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889156-61A1-4710-9950-CB65A39CF057}"/>
              </a:ext>
            </a:extLst>
          </p:cNvPr>
          <p:cNvCxnSpPr>
            <a:cxnSpLocks/>
          </p:cNvCxnSpPr>
          <p:nvPr/>
        </p:nvCxnSpPr>
        <p:spPr>
          <a:xfrm>
            <a:off x="5561965" y="15072407"/>
            <a:ext cx="0" cy="30480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6" name="文本框 165">
            <a:extLst>
              <a:ext uri="{FF2B5EF4-FFF2-40B4-BE49-F238E27FC236}">
                <a16:creationId xmlns:a16="http://schemas.microsoft.com/office/drawing/2014/main" id="{7C6551CE-69A7-46AA-A306-EBAA9ED160FF}"/>
              </a:ext>
            </a:extLst>
          </p:cNvPr>
          <p:cNvSpPr txBox="1"/>
          <p:nvPr/>
        </p:nvSpPr>
        <p:spPr>
          <a:xfrm>
            <a:off x="5297694" y="154228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箭头: 下 166">
            <a:extLst>
              <a:ext uri="{FF2B5EF4-FFF2-40B4-BE49-F238E27FC236}">
                <a16:creationId xmlns:a16="http://schemas.microsoft.com/office/drawing/2014/main" id="{070CAAE0-DDB4-49C0-B1A2-E5B4AD27D9DE}"/>
              </a:ext>
            </a:extLst>
          </p:cNvPr>
          <p:cNvSpPr/>
          <p:nvPr/>
        </p:nvSpPr>
        <p:spPr>
          <a:xfrm>
            <a:off x="3448050" y="17342422"/>
            <a:ext cx="457200" cy="4757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BF601218-3ACE-4DB9-AF3B-B90F31E8D258}"/>
              </a:ext>
            </a:extLst>
          </p:cNvPr>
          <p:cNvSpPr txBox="1"/>
          <p:nvPr/>
        </p:nvSpPr>
        <p:spPr>
          <a:xfrm>
            <a:off x="4229416" y="17444221"/>
            <a:ext cx="11986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cur == null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0F92BE6F-F5C8-4C57-9D9E-DF810A5EF5BF}"/>
              </a:ext>
            </a:extLst>
          </p:cNvPr>
          <p:cNvSpPr txBox="1"/>
          <p:nvPr/>
        </p:nvSpPr>
        <p:spPr>
          <a:xfrm>
            <a:off x="5320109" y="173783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退出循环</a:t>
            </a: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6D9259D9-7B3F-4375-860E-30174C5AF7D1}"/>
              </a:ext>
            </a:extLst>
          </p:cNvPr>
          <p:cNvSpPr txBox="1"/>
          <p:nvPr/>
        </p:nvSpPr>
        <p:spPr>
          <a:xfrm>
            <a:off x="6560421" y="17378300"/>
            <a:ext cx="15694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/>
              <a:t>return </a:t>
            </a:r>
            <a:r>
              <a:rPr lang="en-US" altLang="zh-CN" dirty="0" err="1"/>
              <a:t>dum.next</a:t>
            </a:r>
            <a:r>
              <a:rPr lang="en-US" altLang="zh-CN" dirty="0"/>
              <a:t>;</a:t>
            </a: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3576D8A9-CC67-402C-92C2-A1DDFEC2759D}"/>
              </a:ext>
            </a:extLst>
          </p:cNvPr>
          <p:cNvSpPr/>
          <p:nvPr/>
        </p:nvSpPr>
        <p:spPr>
          <a:xfrm>
            <a:off x="5159890" y="17987199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1691AFA4-BCE8-4AD3-82E6-9A6CC68C9345}"/>
              </a:ext>
            </a:extLst>
          </p:cNvPr>
          <p:cNvSpPr/>
          <p:nvPr/>
        </p:nvSpPr>
        <p:spPr>
          <a:xfrm>
            <a:off x="4188617" y="17987199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24198E6-DC26-4CF9-AF86-8908D4BC09E7}"/>
              </a:ext>
            </a:extLst>
          </p:cNvPr>
          <p:cNvSpPr/>
          <p:nvPr/>
        </p:nvSpPr>
        <p:spPr>
          <a:xfrm>
            <a:off x="3087894" y="17987199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AE6F9CFA-DEC1-48A0-B899-924D2BE72870}"/>
              </a:ext>
            </a:extLst>
          </p:cNvPr>
          <p:cNvSpPr/>
          <p:nvPr/>
        </p:nvSpPr>
        <p:spPr>
          <a:xfrm>
            <a:off x="2066509" y="17987198"/>
            <a:ext cx="552450" cy="5238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4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95" name="直接箭头连接符 194">
            <a:extLst>
              <a:ext uri="{FF2B5EF4-FFF2-40B4-BE49-F238E27FC236}">
                <a16:creationId xmlns:a16="http://schemas.microsoft.com/office/drawing/2014/main" id="{D705CC21-895F-407C-B317-3C6F6BD913BE}"/>
              </a:ext>
            </a:extLst>
          </p:cNvPr>
          <p:cNvCxnSpPr>
            <a:cxnSpLocks/>
            <a:stCxn id="192" idx="3"/>
            <a:endCxn id="191" idx="1"/>
          </p:cNvCxnSpPr>
          <p:nvPr/>
        </p:nvCxnSpPr>
        <p:spPr>
          <a:xfrm>
            <a:off x="4741067" y="18249137"/>
            <a:ext cx="418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4BD72CD4-569E-422E-B30C-EA85FAB160AB}"/>
              </a:ext>
            </a:extLst>
          </p:cNvPr>
          <p:cNvCxnSpPr>
            <a:cxnSpLocks/>
            <a:stCxn id="193" idx="3"/>
            <a:endCxn id="192" idx="1"/>
          </p:cNvCxnSpPr>
          <p:nvPr/>
        </p:nvCxnSpPr>
        <p:spPr>
          <a:xfrm>
            <a:off x="3640344" y="18249137"/>
            <a:ext cx="548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>
            <a:extLst>
              <a:ext uri="{FF2B5EF4-FFF2-40B4-BE49-F238E27FC236}">
                <a16:creationId xmlns:a16="http://schemas.microsoft.com/office/drawing/2014/main" id="{F0D83192-784A-4D06-A73F-EB01F3257F57}"/>
              </a:ext>
            </a:extLst>
          </p:cNvPr>
          <p:cNvCxnSpPr>
            <a:stCxn id="194" idx="3"/>
            <a:endCxn id="193" idx="1"/>
          </p:cNvCxnSpPr>
          <p:nvPr/>
        </p:nvCxnSpPr>
        <p:spPr>
          <a:xfrm>
            <a:off x="2618959" y="18249136"/>
            <a:ext cx="4689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文本框 197">
            <a:extLst>
              <a:ext uri="{FF2B5EF4-FFF2-40B4-BE49-F238E27FC236}">
                <a16:creationId xmlns:a16="http://schemas.microsoft.com/office/drawing/2014/main" id="{FA03ADEB-1AA3-453A-B772-CF23F74DA894}"/>
              </a:ext>
            </a:extLst>
          </p:cNvPr>
          <p:cNvSpPr txBox="1"/>
          <p:nvPr/>
        </p:nvSpPr>
        <p:spPr>
          <a:xfrm>
            <a:off x="9929842" y="1069492"/>
            <a:ext cx="2262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/>
              <a:t>头插法</a:t>
            </a:r>
          </a:p>
        </p:txBody>
      </p:sp>
    </p:spTree>
    <p:extLst>
      <p:ext uri="{BB962C8B-B14F-4D97-AF65-F5344CB8AC3E}">
        <p14:creationId xmlns:p14="http://schemas.microsoft.com/office/powerpoint/2010/main" val="259409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6C11127-4384-4040-9EEB-75A79038E944}"/>
              </a:ext>
            </a:extLst>
          </p:cNvPr>
          <p:cNvSpPr txBox="1"/>
          <p:nvPr/>
        </p:nvSpPr>
        <p:spPr>
          <a:xfrm>
            <a:off x="526073" y="49163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辅助栈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E718F31-B582-42FD-925E-3A02AAA8BD28}"/>
              </a:ext>
            </a:extLst>
          </p:cNvPr>
          <p:cNvSpPr/>
          <p:nvPr/>
        </p:nvSpPr>
        <p:spPr>
          <a:xfrm>
            <a:off x="695326" y="1383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DAF4D4-628F-49E2-961D-C34F3B517D0E}"/>
              </a:ext>
            </a:extLst>
          </p:cNvPr>
          <p:cNvSpPr/>
          <p:nvPr/>
        </p:nvSpPr>
        <p:spPr>
          <a:xfrm>
            <a:off x="1748791" y="1383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E9554A-5DB5-4EFE-B3E9-F4FC80F7E422}"/>
              </a:ext>
            </a:extLst>
          </p:cNvPr>
          <p:cNvSpPr/>
          <p:nvPr/>
        </p:nvSpPr>
        <p:spPr>
          <a:xfrm>
            <a:off x="2802256" y="1383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E9F2E0A-BD2C-447E-BB3F-F141485FA00D}"/>
              </a:ext>
            </a:extLst>
          </p:cNvPr>
          <p:cNvSpPr/>
          <p:nvPr/>
        </p:nvSpPr>
        <p:spPr>
          <a:xfrm>
            <a:off x="3855721" y="1383267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215455E-C7E0-47E1-B5B1-7D0EAB8C026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1247776" y="1645205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7FB7E64-C87E-435A-81B1-D8A3FD39141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01241" y="1645205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123D768-4C5D-4AC8-B694-38A96A1814D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354706" y="1645205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箭头: 右 9">
            <a:extLst>
              <a:ext uri="{FF2B5EF4-FFF2-40B4-BE49-F238E27FC236}">
                <a16:creationId xmlns:a16="http://schemas.microsoft.com/office/drawing/2014/main" id="{9C94AB3C-758E-4BE9-8F91-AEC4C4527032}"/>
              </a:ext>
            </a:extLst>
          </p:cNvPr>
          <p:cNvSpPr/>
          <p:nvPr/>
        </p:nvSpPr>
        <p:spPr>
          <a:xfrm>
            <a:off x="5210175" y="1516616"/>
            <a:ext cx="552450" cy="257175"/>
          </a:xfrm>
          <a:prstGeom prst="rightArrow">
            <a:avLst>
              <a:gd name="adj1" fmla="val 50000"/>
              <a:gd name="adj2" fmla="val 9074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C28900F-9887-4438-8F40-4F5D902DFE52}"/>
              </a:ext>
            </a:extLst>
          </p:cNvPr>
          <p:cNvSpPr/>
          <p:nvPr/>
        </p:nvSpPr>
        <p:spPr>
          <a:xfrm>
            <a:off x="6034089" y="370713"/>
            <a:ext cx="790576" cy="2291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E0B408-4909-418E-90B3-3B01F030CA93}"/>
              </a:ext>
            </a:extLst>
          </p:cNvPr>
          <p:cNvSpPr/>
          <p:nvPr/>
        </p:nvSpPr>
        <p:spPr>
          <a:xfrm>
            <a:off x="6153151" y="2138644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750D0FD-365C-4917-AE07-0CD2A302B975}"/>
              </a:ext>
            </a:extLst>
          </p:cNvPr>
          <p:cNvSpPr/>
          <p:nvPr/>
        </p:nvSpPr>
        <p:spPr>
          <a:xfrm>
            <a:off x="6153151" y="161476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D9EB0F-E583-4BA9-95C0-9ADE6C3B9AF5}"/>
              </a:ext>
            </a:extLst>
          </p:cNvPr>
          <p:cNvSpPr/>
          <p:nvPr/>
        </p:nvSpPr>
        <p:spPr>
          <a:xfrm>
            <a:off x="6153151" y="1090894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CDCAFA1-C399-47C4-BCB7-487873A136BC}"/>
              </a:ext>
            </a:extLst>
          </p:cNvPr>
          <p:cNvSpPr/>
          <p:nvPr/>
        </p:nvSpPr>
        <p:spPr>
          <a:xfrm>
            <a:off x="6153151" y="56701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37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EA1C0AA-9B7C-4DD8-9CC4-D94E53C10D5D}"/>
              </a:ext>
            </a:extLst>
          </p:cNvPr>
          <p:cNvSpPr/>
          <p:nvPr/>
        </p:nvSpPr>
        <p:spPr>
          <a:xfrm>
            <a:off x="2803208" y="890577"/>
            <a:ext cx="790576" cy="2291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3B4C21E-B80A-40D4-A358-04DAC5D12263}"/>
              </a:ext>
            </a:extLst>
          </p:cNvPr>
          <p:cNvSpPr/>
          <p:nvPr/>
        </p:nvSpPr>
        <p:spPr>
          <a:xfrm>
            <a:off x="2922270" y="265850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9E5099-25CC-4C40-B1E8-B1DD49F2B7CF}"/>
              </a:ext>
            </a:extLst>
          </p:cNvPr>
          <p:cNvSpPr/>
          <p:nvPr/>
        </p:nvSpPr>
        <p:spPr>
          <a:xfrm>
            <a:off x="2922270" y="186841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43CBFE-B175-4D44-8AEE-435EAB511E42}"/>
              </a:ext>
            </a:extLst>
          </p:cNvPr>
          <p:cNvSpPr/>
          <p:nvPr/>
        </p:nvSpPr>
        <p:spPr>
          <a:xfrm>
            <a:off x="2922270" y="105517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C93E0C-BAD9-4B8B-9FCE-699365A2E3B3}"/>
              </a:ext>
            </a:extLst>
          </p:cNvPr>
          <p:cNvSpPr/>
          <p:nvPr/>
        </p:nvSpPr>
        <p:spPr>
          <a:xfrm>
            <a:off x="1364933" y="224786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99D7FB4-DB4F-42ED-86D9-0CDE9AB4CA95}"/>
              </a:ext>
            </a:extLst>
          </p:cNvPr>
          <p:cNvSpPr txBox="1"/>
          <p:nvPr/>
        </p:nvSpPr>
        <p:spPr>
          <a:xfrm>
            <a:off x="150669" y="2325134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newHead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1F94A6-B2D7-415A-A585-9FB5D31D4945}"/>
              </a:ext>
            </a:extLst>
          </p:cNvPr>
          <p:cNvSpPr txBox="1"/>
          <p:nvPr/>
        </p:nvSpPr>
        <p:spPr>
          <a:xfrm>
            <a:off x="1364933" y="1483967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9F0067-E121-4CE6-A7F6-F82B013EF3AD}"/>
              </a:ext>
            </a:extLst>
          </p:cNvPr>
          <p:cNvCxnSpPr>
            <a:cxnSpLocks/>
          </p:cNvCxnSpPr>
          <p:nvPr/>
        </p:nvCxnSpPr>
        <p:spPr>
          <a:xfrm>
            <a:off x="1641158" y="188556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DDB074E-4DA6-464A-9DFD-17E676B96D3B}"/>
              </a:ext>
            </a:extLst>
          </p:cNvPr>
          <p:cNvCxnSpPr>
            <a:stCxn id="5" idx="0"/>
            <a:endCxn id="7" idx="2"/>
          </p:cNvCxnSpPr>
          <p:nvPr/>
        </p:nvCxnSpPr>
        <p:spPr>
          <a:xfrm flipV="1">
            <a:off x="3198495" y="2392290"/>
            <a:ext cx="0" cy="2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ECC4B12-3434-47BC-82C5-0E24FB0B9EAF}"/>
              </a:ext>
            </a:extLst>
          </p:cNvPr>
          <p:cNvCxnSpPr>
            <a:endCxn id="9" idx="2"/>
          </p:cNvCxnSpPr>
          <p:nvPr/>
        </p:nvCxnSpPr>
        <p:spPr>
          <a:xfrm flipV="1">
            <a:off x="3198495" y="1579047"/>
            <a:ext cx="0" cy="2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58EF9EFE-7C3E-4971-851C-A90C43F40ADC}"/>
              </a:ext>
            </a:extLst>
          </p:cNvPr>
          <p:cNvCxnSpPr>
            <a:stCxn id="9" idx="0"/>
            <a:endCxn id="11" idx="3"/>
          </p:cNvCxnSpPr>
          <p:nvPr/>
        </p:nvCxnSpPr>
        <p:spPr>
          <a:xfrm rot="16200000" flipH="1" flipV="1">
            <a:off x="1830625" y="1141930"/>
            <a:ext cx="1454628" cy="1281112"/>
          </a:xfrm>
          <a:prstGeom prst="bentConnector4">
            <a:avLst>
              <a:gd name="adj1" fmla="val -15715"/>
              <a:gd name="adj2" fmla="val 60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ED05430-0EFE-4D22-A48A-3C1CE20E9EE2}"/>
              </a:ext>
            </a:extLst>
          </p:cNvPr>
          <p:cNvSpPr/>
          <p:nvPr/>
        </p:nvSpPr>
        <p:spPr>
          <a:xfrm>
            <a:off x="8101175" y="890577"/>
            <a:ext cx="790576" cy="2291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C9098B6-98C4-4D84-A06D-AE79EA3E97E8}"/>
              </a:ext>
            </a:extLst>
          </p:cNvPr>
          <p:cNvSpPr/>
          <p:nvPr/>
        </p:nvSpPr>
        <p:spPr>
          <a:xfrm>
            <a:off x="8220237" y="265850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FBCFCA7-F977-4663-AB84-239DD0C8D64D}"/>
              </a:ext>
            </a:extLst>
          </p:cNvPr>
          <p:cNvSpPr/>
          <p:nvPr/>
        </p:nvSpPr>
        <p:spPr>
          <a:xfrm>
            <a:off x="8220237" y="186841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9E70148-0B8D-4770-B0FE-C3EBB515CBE5}"/>
              </a:ext>
            </a:extLst>
          </p:cNvPr>
          <p:cNvSpPr/>
          <p:nvPr/>
        </p:nvSpPr>
        <p:spPr>
          <a:xfrm>
            <a:off x="7100887" y="105517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FA6CD01-8FAE-401D-8675-6ABA34D5B398}"/>
              </a:ext>
            </a:extLst>
          </p:cNvPr>
          <p:cNvSpPr/>
          <p:nvPr/>
        </p:nvSpPr>
        <p:spPr>
          <a:xfrm>
            <a:off x="5543550" y="224786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7E90904-FB14-460F-BBC4-469613F5614F}"/>
              </a:ext>
            </a:extLst>
          </p:cNvPr>
          <p:cNvSpPr txBox="1"/>
          <p:nvPr/>
        </p:nvSpPr>
        <p:spPr>
          <a:xfrm>
            <a:off x="4084453" y="231704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newHead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61BEC78-3BC8-49CB-B3A8-02110D660E6A}"/>
              </a:ext>
            </a:extLst>
          </p:cNvPr>
          <p:cNvSpPr txBox="1"/>
          <p:nvPr/>
        </p:nvSpPr>
        <p:spPr>
          <a:xfrm>
            <a:off x="7086118" y="652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E6286F7-5DAB-4583-8563-CD0B983E9FAD}"/>
              </a:ext>
            </a:extLst>
          </p:cNvPr>
          <p:cNvCxnSpPr>
            <a:cxnSpLocks/>
          </p:cNvCxnSpPr>
          <p:nvPr/>
        </p:nvCxnSpPr>
        <p:spPr>
          <a:xfrm>
            <a:off x="7377112" y="434629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EF2A039A-0778-40C1-8677-B47163A01177}"/>
              </a:ext>
            </a:extLst>
          </p:cNvPr>
          <p:cNvCxnSpPr>
            <a:stCxn id="35" idx="0"/>
            <a:endCxn id="36" idx="2"/>
          </p:cNvCxnSpPr>
          <p:nvPr/>
        </p:nvCxnSpPr>
        <p:spPr>
          <a:xfrm flipV="1">
            <a:off x="8496462" y="2392290"/>
            <a:ext cx="0" cy="2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71E77F6-4A98-4389-8F38-879E17725978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7377112" y="1579047"/>
            <a:ext cx="1119350" cy="2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3A4C62F-75E9-4ED1-A086-B07FDBD362AD}"/>
              </a:ext>
            </a:extLst>
          </p:cNvPr>
          <p:cNvCxnSpPr>
            <a:stCxn id="37" idx="0"/>
            <a:endCxn id="38" idx="3"/>
          </p:cNvCxnSpPr>
          <p:nvPr/>
        </p:nvCxnSpPr>
        <p:spPr>
          <a:xfrm rot="16200000" flipH="1" flipV="1">
            <a:off x="6009242" y="1141930"/>
            <a:ext cx="1454628" cy="1281112"/>
          </a:xfrm>
          <a:prstGeom prst="bentConnector4">
            <a:avLst>
              <a:gd name="adj1" fmla="val -15715"/>
              <a:gd name="adj2" fmla="val 60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F948ED90-AC63-43C6-9F09-6C8C8745B33E}"/>
              </a:ext>
            </a:extLst>
          </p:cNvPr>
          <p:cNvCxnSpPr>
            <a:stCxn id="38" idx="1"/>
            <a:endCxn id="37" idx="2"/>
          </p:cNvCxnSpPr>
          <p:nvPr/>
        </p:nvCxnSpPr>
        <p:spPr>
          <a:xfrm rot="10800000" flipH="1">
            <a:off x="5543550" y="1579048"/>
            <a:ext cx="1833562" cy="930753"/>
          </a:xfrm>
          <a:prstGeom prst="bentConnector4">
            <a:avLst>
              <a:gd name="adj1" fmla="val -12468"/>
              <a:gd name="adj2" fmla="val -854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86477BC1-0B65-4AC6-9890-84A81196E35F}"/>
              </a:ext>
            </a:extLst>
          </p:cNvPr>
          <p:cNvSpPr txBox="1"/>
          <p:nvPr/>
        </p:nvSpPr>
        <p:spPr>
          <a:xfrm>
            <a:off x="7073182" y="-30403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4237F4C-FBB9-49CB-BB73-0D7F1E8A8371}"/>
              </a:ext>
            </a:extLst>
          </p:cNvPr>
          <p:cNvSpPr/>
          <p:nvPr/>
        </p:nvSpPr>
        <p:spPr>
          <a:xfrm>
            <a:off x="5424487" y="4821520"/>
            <a:ext cx="790576" cy="2291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E864483-84BC-4AFC-A785-9CA4DE0F987C}"/>
              </a:ext>
            </a:extLst>
          </p:cNvPr>
          <p:cNvSpPr/>
          <p:nvPr/>
        </p:nvSpPr>
        <p:spPr>
          <a:xfrm>
            <a:off x="5543549" y="658945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4EE34A2-A345-4E2C-BBD2-CFCF69245439}"/>
              </a:ext>
            </a:extLst>
          </p:cNvPr>
          <p:cNvSpPr/>
          <p:nvPr/>
        </p:nvSpPr>
        <p:spPr>
          <a:xfrm>
            <a:off x="4195762" y="579935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EF328DD0-4901-459E-90C2-431127CD0132}"/>
              </a:ext>
            </a:extLst>
          </p:cNvPr>
          <p:cNvSpPr/>
          <p:nvPr/>
        </p:nvSpPr>
        <p:spPr>
          <a:xfrm>
            <a:off x="3076412" y="498611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6F52DCA7-D226-43A5-808D-B29C0396A152}"/>
              </a:ext>
            </a:extLst>
          </p:cNvPr>
          <p:cNvSpPr/>
          <p:nvPr/>
        </p:nvSpPr>
        <p:spPr>
          <a:xfrm>
            <a:off x="1519075" y="617880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C6C8EF2-85EC-4619-9B7E-4D8A9DC451D4}"/>
              </a:ext>
            </a:extLst>
          </p:cNvPr>
          <p:cNvSpPr txBox="1"/>
          <p:nvPr/>
        </p:nvSpPr>
        <p:spPr>
          <a:xfrm>
            <a:off x="59978" y="62479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newHead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C7381FC8-458B-4E2A-81A7-2969E49693C0}"/>
              </a:ext>
            </a:extLst>
          </p:cNvPr>
          <p:cNvSpPr txBox="1"/>
          <p:nvPr/>
        </p:nvSpPr>
        <p:spPr>
          <a:xfrm>
            <a:off x="4182746" y="502115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28A2800-B20A-4FF8-942B-A3417E4A748C}"/>
              </a:ext>
            </a:extLst>
          </p:cNvPr>
          <p:cNvCxnSpPr>
            <a:cxnSpLocks/>
          </p:cNvCxnSpPr>
          <p:nvPr/>
        </p:nvCxnSpPr>
        <p:spPr>
          <a:xfrm>
            <a:off x="4473740" y="539049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0368F557-55BE-404A-BFFA-17A1370216DC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H="1" flipV="1">
            <a:off x="4471987" y="6323233"/>
            <a:ext cx="1347787" cy="2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E428EED-EFF8-4378-B7B9-82CA8EE9BA1A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3352637" y="5509990"/>
            <a:ext cx="1119350" cy="2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79F28A3B-65FC-4200-838A-B4222CB3399F}"/>
              </a:ext>
            </a:extLst>
          </p:cNvPr>
          <p:cNvCxnSpPr>
            <a:stCxn id="53" idx="0"/>
            <a:endCxn id="54" idx="3"/>
          </p:cNvCxnSpPr>
          <p:nvPr/>
        </p:nvCxnSpPr>
        <p:spPr>
          <a:xfrm rot="16200000" flipH="1" flipV="1">
            <a:off x="1984767" y="5072873"/>
            <a:ext cx="1454628" cy="1281112"/>
          </a:xfrm>
          <a:prstGeom prst="bentConnector4">
            <a:avLst>
              <a:gd name="adj1" fmla="val -15715"/>
              <a:gd name="adj2" fmla="val 60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502739DF-496D-4E7F-A99E-24F000D1F006}"/>
              </a:ext>
            </a:extLst>
          </p:cNvPr>
          <p:cNvCxnSpPr>
            <a:stCxn id="54" idx="1"/>
            <a:endCxn id="53" idx="2"/>
          </p:cNvCxnSpPr>
          <p:nvPr/>
        </p:nvCxnSpPr>
        <p:spPr>
          <a:xfrm rot="10800000" flipH="1">
            <a:off x="1519075" y="5509991"/>
            <a:ext cx="1833562" cy="930753"/>
          </a:xfrm>
          <a:prstGeom prst="bentConnector4">
            <a:avLst>
              <a:gd name="adj1" fmla="val -12468"/>
              <a:gd name="adj2" fmla="val -854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61655040-F2DE-4F29-8A92-E972939C63FE}"/>
              </a:ext>
            </a:extLst>
          </p:cNvPr>
          <p:cNvSpPr txBox="1"/>
          <p:nvPr/>
        </p:nvSpPr>
        <p:spPr>
          <a:xfrm>
            <a:off x="4174561" y="466307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zh-CN" altLang="en-US" dirty="0"/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3B1F7E5E-3D27-4D78-BDAE-F01CCDD2B264}"/>
              </a:ext>
            </a:extLst>
          </p:cNvPr>
          <p:cNvCxnSpPr>
            <a:stCxn id="53" idx="0"/>
            <a:endCxn id="52" idx="2"/>
          </p:cNvCxnSpPr>
          <p:nvPr/>
        </p:nvCxnSpPr>
        <p:spPr>
          <a:xfrm rot="16200000" flipH="1">
            <a:off x="3243753" y="5094999"/>
            <a:ext cx="1337118" cy="1119350"/>
          </a:xfrm>
          <a:prstGeom prst="bentConnector5">
            <a:avLst>
              <a:gd name="adj1" fmla="val -17096"/>
              <a:gd name="adj2" fmla="val 50000"/>
              <a:gd name="adj3" fmla="val 1170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8E17E8EA-94AA-4F41-8874-323748CE0590}"/>
              </a:ext>
            </a:extLst>
          </p:cNvPr>
          <p:cNvSpPr/>
          <p:nvPr/>
        </p:nvSpPr>
        <p:spPr>
          <a:xfrm>
            <a:off x="13677748" y="4821520"/>
            <a:ext cx="790576" cy="2291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空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2AC9B8B-5086-4B27-A4C6-DB148498526D}"/>
              </a:ext>
            </a:extLst>
          </p:cNvPr>
          <p:cNvSpPr/>
          <p:nvPr/>
        </p:nvSpPr>
        <p:spPr>
          <a:xfrm>
            <a:off x="12396636" y="658945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1C1FC4E-6738-4B0D-A9D4-AEAB7F12AC95}"/>
              </a:ext>
            </a:extLst>
          </p:cNvPr>
          <p:cNvSpPr/>
          <p:nvPr/>
        </p:nvSpPr>
        <p:spPr>
          <a:xfrm>
            <a:off x="11048849" y="579935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FAD1E2D-070D-4F2C-A400-08D80BD6B7A0}"/>
              </a:ext>
            </a:extLst>
          </p:cNvPr>
          <p:cNvSpPr/>
          <p:nvPr/>
        </p:nvSpPr>
        <p:spPr>
          <a:xfrm>
            <a:off x="9929499" y="498611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373AAA6-4837-465A-A9CD-B9685C6E2D44}"/>
              </a:ext>
            </a:extLst>
          </p:cNvPr>
          <p:cNvSpPr/>
          <p:nvPr/>
        </p:nvSpPr>
        <p:spPr>
          <a:xfrm>
            <a:off x="8372162" y="617880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FC52D52-0F2E-49AE-AF35-0158870C18BD}"/>
              </a:ext>
            </a:extLst>
          </p:cNvPr>
          <p:cNvSpPr txBox="1"/>
          <p:nvPr/>
        </p:nvSpPr>
        <p:spPr>
          <a:xfrm>
            <a:off x="6913065" y="624798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newHead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F5459A9-35DC-46DD-9F04-580B7EEBE61E}"/>
              </a:ext>
            </a:extLst>
          </p:cNvPr>
          <p:cNvSpPr txBox="1"/>
          <p:nvPr/>
        </p:nvSpPr>
        <p:spPr>
          <a:xfrm>
            <a:off x="12387859" y="58207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B167B105-61D0-4039-8FC2-6787D5E9EE20}"/>
              </a:ext>
            </a:extLst>
          </p:cNvPr>
          <p:cNvCxnSpPr>
            <a:cxnSpLocks/>
          </p:cNvCxnSpPr>
          <p:nvPr/>
        </p:nvCxnSpPr>
        <p:spPr>
          <a:xfrm>
            <a:off x="12678853" y="6190124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2F13909-E12A-4729-9300-A20F92CF3279}"/>
              </a:ext>
            </a:extLst>
          </p:cNvPr>
          <p:cNvCxnSpPr>
            <a:cxnSpLocks/>
            <a:stCxn id="70" idx="0"/>
            <a:endCxn id="71" idx="2"/>
          </p:cNvCxnSpPr>
          <p:nvPr/>
        </p:nvCxnSpPr>
        <p:spPr>
          <a:xfrm flipH="1" flipV="1">
            <a:off x="11325074" y="6323233"/>
            <a:ext cx="1347787" cy="2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9592FBF-E00F-4FC3-B2D0-2EF5501AEBB8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10205724" y="5509990"/>
            <a:ext cx="1119350" cy="2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9EBA563-FBF3-4A98-9D03-03DDA61D05F2}"/>
              </a:ext>
            </a:extLst>
          </p:cNvPr>
          <p:cNvCxnSpPr>
            <a:stCxn id="72" idx="0"/>
            <a:endCxn id="73" idx="3"/>
          </p:cNvCxnSpPr>
          <p:nvPr/>
        </p:nvCxnSpPr>
        <p:spPr>
          <a:xfrm rot="16200000" flipH="1" flipV="1">
            <a:off x="8837854" y="5072873"/>
            <a:ext cx="1454628" cy="1281112"/>
          </a:xfrm>
          <a:prstGeom prst="bentConnector4">
            <a:avLst>
              <a:gd name="adj1" fmla="val -15715"/>
              <a:gd name="adj2" fmla="val 60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5FAEC6BE-1346-4ACB-B77C-773D4A5F5217}"/>
              </a:ext>
            </a:extLst>
          </p:cNvPr>
          <p:cNvCxnSpPr>
            <a:stCxn id="73" idx="1"/>
            <a:endCxn id="72" idx="2"/>
          </p:cNvCxnSpPr>
          <p:nvPr/>
        </p:nvCxnSpPr>
        <p:spPr>
          <a:xfrm rot="10800000" flipH="1">
            <a:off x="8372162" y="5509991"/>
            <a:ext cx="1833562" cy="930753"/>
          </a:xfrm>
          <a:prstGeom prst="bentConnector4">
            <a:avLst>
              <a:gd name="adj1" fmla="val -12468"/>
              <a:gd name="adj2" fmla="val -854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E316A383-01AA-4080-B8F5-F61C0EC604C3}"/>
              </a:ext>
            </a:extLst>
          </p:cNvPr>
          <p:cNvSpPr txBox="1"/>
          <p:nvPr/>
        </p:nvSpPr>
        <p:spPr>
          <a:xfrm>
            <a:off x="12368931" y="546245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zh-CN" altLang="en-US" dirty="0"/>
          </a:p>
        </p:txBody>
      </p: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0EC7E452-8641-4A3B-9995-521E49FA6371}"/>
              </a:ext>
            </a:extLst>
          </p:cNvPr>
          <p:cNvCxnSpPr>
            <a:stCxn id="72" idx="0"/>
            <a:endCxn id="71" idx="2"/>
          </p:cNvCxnSpPr>
          <p:nvPr/>
        </p:nvCxnSpPr>
        <p:spPr>
          <a:xfrm rot="16200000" flipH="1">
            <a:off x="10096840" y="5094999"/>
            <a:ext cx="1337118" cy="1119350"/>
          </a:xfrm>
          <a:prstGeom prst="bentConnector5">
            <a:avLst>
              <a:gd name="adj1" fmla="val -17096"/>
              <a:gd name="adj2" fmla="val 50000"/>
              <a:gd name="adj3" fmla="val 1170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E4C7F56E-5D12-41E3-96DC-D2CD2DCD55B7}"/>
              </a:ext>
            </a:extLst>
          </p:cNvPr>
          <p:cNvCxnSpPr>
            <a:stCxn id="71" idx="0"/>
            <a:endCxn id="70" idx="2"/>
          </p:cNvCxnSpPr>
          <p:nvPr/>
        </p:nvCxnSpPr>
        <p:spPr>
          <a:xfrm rot="16200000" flipH="1">
            <a:off x="11341983" y="5782449"/>
            <a:ext cx="1313968" cy="1347787"/>
          </a:xfrm>
          <a:prstGeom prst="bentConnector5">
            <a:avLst>
              <a:gd name="adj1" fmla="val -17398"/>
              <a:gd name="adj2" fmla="val 50000"/>
              <a:gd name="adj3" fmla="val 1173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>
            <a:extLst>
              <a:ext uri="{FF2B5EF4-FFF2-40B4-BE49-F238E27FC236}">
                <a16:creationId xmlns:a16="http://schemas.microsoft.com/office/drawing/2014/main" id="{6E52001D-5615-4FD6-B4CB-917B367DE19A}"/>
              </a:ext>
            </a:extLst>
          </p:cNvPr>
          <p:cNvSpPr/>
          <p:nvPr/>
        </p:nvSpPr>
        <p:spPr>
          <a:xfrm>
            <a:off x="7701152" y="8191610"/>
            <a:ext cx="790576" cy="22918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空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FFFE534E-4A7E-43C8-8529-3ADB613F3D28}"/>
              </a:ext>
            </a:extLst>
          </p:cNvPr>
          <p:cNvSpPr/>
          <p:nvPr/>
        </p:nvSpPr>
        <p:spPr>
          <a:xfrm>
            <a:off x="6420040" y="995954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3D89618D-CADE-419E-9F4B-EA5ABDE9D8E9}"/>
              </a:ext>
            </a:extLst>
          </p:cNvPr>
          <p:cNvSpPr/>
          <p:nvPr/>
        </p:nvSpPr>
        <p:spPr>
          <a:xfrm>
            <a:off x="5072253" y="9169448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95CC8F53-8CAF-4AA4-A995-50FEAA11AE47}"/>
              </a:ext>
            </a:extLst>
          </p:cNvPr>
          <p:cNvSpPr/>
          <p:nvPr/>
        </p:nvSpPr>
        <p:spPr>
          <a:xfrm>
            <a:off x="3952903" y="835620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2F7C56D2-2065-456A-91D6-6758F846E3E7}"/>
              </a:ext>
            </a:extLst>
          </p:cNvPr>
          <p:cNvSpPr/>
          <p:nvPr/>
        </p:nvSpPr>
        <p:spPr>
          <a:xfrm>
            <a:off x="2395566" y="954889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9A6CAF1-1A73-4C3C-9AC0-19650AC827BE}"/>
              </a:ext>
            </a:extLst>
          </p:cNvPr>
          <p:cNvSpPr txBox="1"/>
          <p:nvPr/>
        </p:nvSpPr>
        <p:spPr>
          <a:xfrm>
            <a:off x="936469" y="9618073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newHead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4C16996-9A75-49BE-9111-2AAC468C4CA5}"/>
              </a:ext>
            </a:extLst>
          </p:cNvPr>
          <p:cNvCxnSpPr>
            <a:cxnSpLocks/>
            <a:stCxn id="86" idx="0"/>
            <a:endCxn id="87" idx="2"/>
          </p:cNvCxnSpPr>
          <p:nvPr/>
        </p:nvCxnSpPr>
        <p:spPr>
          <a:xfrm flipH="1" flipV="1">
            <a:off x="5348478" y="9693323"/>
            <a:ext cx="1347787" cy="266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2C2470B1-BEE6-4F71-975E-3B1FB61B3C2F}"/>
              </a:ext>
            </a:extLst>
          </p:cNvPr>
          <p:cNvCxnSpPr>
            <a:cxnSpLocks/>
            <a:endCxn id="88" idx="2"/>
          </p:cNvCxnSpPr>
          <p:nvPr/>
        </p:nvCxnSpPr>
        <p:spPr>
          <a:xfrm flipH="1" flipV="1">
            <a:off x="4229128" y="8880080"/>
            <a:ext cx="1119350" cy="274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51142F9-AAC3-4B74-A829-34ED72088DB5}"/>
              </a:ext>
            </a:extLst>
          </p:cNvPr>
          <p:cNvCxnSpPr>
            <a:stCxn id="88" idx="0"/>
            <a:endCxn id="89" idx="3"/>
          </p:cNvCxnSpPr>
          <p:nvPr/>
        </p:nvCxnSpPr>
        <p:spPr>
          <a:xfrm rot="16200000" flipH="1" flipV="1">
            <a:off x="2861258" y="8442963"/>
            <a:ext cx="1454628" cy="1281112"/>
          </a:xfrm>
          <a:prstGeom prst="bentConnector4">
            <a:avLst>
              <a:gd name="adj1" fmla="val -15715"/>
              <a:gd name="adj2" fmla="val 607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1E516E55-A22A-4C27-8A46-48DB80B0FC8A}"/>
              </a:ext>
            </a:extLst>
          </p:cNvPr>
          <p:cNvCxnSpPr>
            <a:stCxn id="89" idx="1"/>
            <a:endCxn id="88" idx="2"/>
          </p:cNvCxnSpPr>
          <p:nvPr/>
        </p:nvCxnSpPr>
        <p:spPr>
          <a:xfrm rot="10800000" flipH="1">
            <a:off x="2395566" y="8880081"/>
            <a:ext cx="1833562" cy="930753"/>
          </a:xfrm>
          <a:prstGeom prst="bentConnector4">
            <a:avLst>
              <a:gd name="adj1" fmla="val -12468"/>
              <a:gd name="adj2" fmla="val -8547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82171-3D69-4B8C-8799-FF27696FA468}"/>
              </a:ext>
            </a:extLst>
          </p:cNvPr>
          <p:cNvCxnSpPr>
            <a:stCxn id="88" idx="0"/>
            <a:endCxn id="87" idx="2"/>
          </p:cNvCxnSpPr>
          <p:nvPr/>
        </p:nvCxnSpPr>
        <p:spPr>
          <a:xfrm rot="16200000" flipH="1">
            <a:off x="4120244" y="8465089"/>
            <a:ext cx="1337118" cy="1119350"/>
          </a:xfrm>
          <a:prstGeom prst="bentConnector5">
            <a:avLst>
              <a:gd name="adj1" fmla="val -17096"/>
              <a:gd name="adj2" fmla="val 50000"/>
              <a:gd name="adj3" fmla="val 11709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62B431AD-6556-41B4-8232-7ADC84DFDB8A}"/>
              </a:ext>
            </a:extLst>
          </p:cNvPr>
          <p:cNvCxnSpPr>
            <a:stCxn id="87" idx="0"/>
            <a:endCxn id="86" idx="2"/>
          </p:cNvCxnSpPr>
          <p:nvPr/>
        </p:nvCxnSpPr>
        <p:spPr>
          <a:xfrm rot="16200000" flipH="1">
            <a:off x="5365387" y="9152539"/>
            <a:ext cx="1313968" cy="1347787"/>
          </a:xfrm>
          <a:prstGeom prst="bentConnector5">
            <a:avLst>
              <a:gd name="adj1" fmla="val -17398"/>
              <a:gd name="adj2" fmla="val 50000"/>
              <a:gd name="adj3" fmla="val 11739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07B58D2A-4179-456B-938A-F92C00D70C75}"/>
              </a:ext>
            </a:extLst>
          </p:cNvPr>
          <p:cNvCxnSpPr>
            <a:stCxn id="86" idx="0"/>
          </p:cNvCxnSpPr>
          <p:nvPr/>
        </p:nvCxnSpPr>
        <p:spPr>
          <a:xfrm flipV="1">
            <a:off x="6696265" y="9548895"/>
            <a:ext cx="0" cy="4106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3B5A932B-0D8A-445B-BDCB-FC436A6E380C}"/>
              </a:ext>
            </a:extLst>
          </p:cNvPr>
          <p:cNvSpPr txBox="1"/>
          <p:nvPr/>
        </p:nvSpPr>
        <p:spPr>
          <a:xfrm>
            <a:off x="6431957" y="901720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DAE68E5-2BD0-480D-B7CC-7D5AB750737F}"/>
              </a:ext>
            </a:extLst>
          </p:cNvPr>
          <p:cNvSpPr txBox="1"/>
          <p:nvPr/>
        </p:nvSpPr>
        <p:spPr>
          <a:xfrm>
            <a:off x="59978" y="3244467"/>
            <a:ext cx="36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stack.pop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newHead</a:t>
            </a:r>
            <a:r>
              <a:rPr lang="en-US" altLang="zh-CN" sz="1600" b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610F78E-695E-4923-A9CB-711DF96DE821}"/>
              </a:ext>
            </a:extLst>
          </p:cNvPr>
          <p:cNvSpPr txBox="1"/>
          <p:nvPr/>
        </p:nvSpPr>
        <p:spPr>
          <a:xfrm>
            <a:off x="9106763" y="1401409"/>
            <a:ext cx="3273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ListNode</a:t>
            </a:r>
            <a:r>
              <a:rPr lang="en-US" altLang="zh-CN" dirty="0"/>
              <a:t> cur = 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tmp.next</a:t>
            </a:r>
            <a:r>
              <a:rPr lang="en-US" altLang="zh-CN" dirty="0"/>
              <a:t> = cur;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 = cur;</a:t>
            </a: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5E03BD0-4099-4F91-9646-08DAB9CA2CAB}"/>
              </a:ext>
            </a:extLst>
          </p:cNvPr>
          <p:cNvSpPr txBox="1"/>
          <p:nvPr/>
        </p:nvSpPr>
        <p:spPr>
          <a:xfrm>
            <a:off x="-998028" y="4968361"/>
            <a:ext cx="3273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ListNode</a:t>
            </a:r>
            <a:r>
              <a:rPr lang="en-US" altLang="zh-CN" dirty="0"/>
              <a:t> cur = 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tmp.next</a:t>
            </a:r>
            <a:r>
              <a:rPr lang="en-US" altLang="zh-CN" dirty="0"/>
              <a:t> = cur;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 = cur;</a:t>
            </a: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3D57F03-8941-4D0E-B7B6-68BE41EF9A7E}"/>
              </a:ext>
            </a:extLst>
          </p:cNvPr>
          <p:cNvSpPr txBox="1"/>
          <p:nvPr/>
        </p:nvSpPr>
        <p:spPr>
          <a:xfrm>
            <a:off x="11210611" y="4437508"/>
            <a:ext cx="32735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ListNode</a:t>
            </a:r>
            <a:r>
              <a:rPr lang="en-US" altLang="zh-CN" dirty="0"/>
              <a:t> cur = </a:t>
            </a:r>
            <a:r>
              <a:rPr lang="en-US" altLang="zh-CN" dirty="0" err="1"/>
              <a:t>stack.pop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tmp.next</a:t>
            </a:r>
            <a:r>
              <a:rPr lang="en-US" altLang="zh-CN" dirty="0"/>
              <a:t> = cur;</a:t>
            </a:r>
          </a:p>
          <a:p>
            <a:r>
              <a:rPr lang="en-US" altLang="zh-CN" dirty="0" err="1"/>
              <a:t>tmp</a:t>
            </a:r>
            <a:r>
              <a:rPr lang="en-US" altLang="zh-CN" dirty="0"/>
              <a:t> = cur;</a:t>
            </a: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00D7B37-294D-4C7A-900C-83BA6C91F153}"/>
              </a:ext>
            </a:extLst>
          </p:cNvPr>
          <p:cNvSpPr txBox="1"/>
          <p:nvPr/>
        </p:nvSpPr>
        <p:spPr>
          <a:xfrm>
            <a:off x="8820501" y="8769993"/>
            <a:ext cx="4891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需要将末尾处的</a:t>
            </a:r>
            <a:r>
              <a:rPr lang="en-US" altLang="zh-CN" dirty="0"/>
              <a:t>next</a:t>
            </a:r>
            <a:r>
              <a:rPr lang="zh-CN" altLang="en-US" dirty="0"/>
              <a:t>指向</a:t>
            </a:r>
            <a:r>
              <a:rPr lang="en-US" altLang="zh-CN" dirty="0"/>
              <a:t>null</a:t>
            </a:r>
          </a:p>
          <a:p>
            <a:r>
              <a:rPr lang="zh-CN" altLang="en-US" dirty="0"/>
              <a:t>否则单链表将构成一个环</a:t>
            </a:r>
            <a:endParaRPr lang="en-US" altLang="zh-CN" dirty="0"/>
          </a:p>
          <a:p>
            <a:r>
              <a:rPr lang="en-US" altLang="zh-CN" dirty="0" err="1"/>
              <a:t>Leetcod</a:t>
            </a:r>
            <a:r>
              <a:rPr lang="zh-CN" altLang="en-US" dirty="0"/>
              <a:t>报错：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Error - Found cycle in the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-apple-system"/>
              </a:rPr>
              <a:t>ListNode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0DD4C0B-402A-4EA7-B938-99D7A0CDE203}"/>
              </a:ext>
            </a:extLst>
          </p:cNvPr>
          <p:cNvSpPr txBox="1"/>
          <p:nvPr/>
        </p:nvSpPr>
        <p:spPr>
          <a:xfrm>
            <a:off x="5627750" y="8437161"/>
            <a:ext cx="1964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600" b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dirty="0" err="1"/>
              <a:t>tmp.next</a:t>
            </a:r>
            <a:r>
              <a:rPr lang="en-US" altLang="zh-CN" dirty="0"/>
              <a:t> = null;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A4ED42B6-8508-430F-86C1-8CC887B484DB}"/>
              </a:ext>
            </a:extLst>
          </p:cNvPr>
          <p:cNvSpPr/>
          <p:nvPr/>
        </p:nvSpPr>
        <p:spPr>
          <a:xfrm>
            <a:off x="-212316" y="-304035"/>
            <a:ext cx="4108432" cy="4341644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7A600160-7248-43CA-BCC9-AE0C5949D6AD}"/>
              </a:ext>
            </a:extLst>
          </p:cNvPr>
          <p:cNvSpPr/>
          <p:nvPr/>
        </p:nvSpPr>
        <p:spPr>
          <a:xfrm>
            <a:off x="4068225" y="-304036"/>
            <a:ext cx="8300706" cy="435817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8C2F421-2B12-49E8-B998-FAC95B9B33C2}"/>
              </a:ext>
            </a:extLst>
          </p:cNvPr>
          <p:cNvSpPr txBox="1"/>
          <p:nvPr/>
        </p:nvSpPr>
        <p:spPr>
          <a:xfrm>
            <a:off x="0" y="-119369"/>
            <a:ext cx="8258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E7AE87EE-21EC-49ED-A4CB-CD2E3E61502E}"/>
              </a:ext>
            </a:extLst>
          </p:cNvPr>
          <p:cNvSpPr/>
          <p:nvPr/>
        </p:nvSpPr>
        <p:spPr>
          <a:xfrm>
            <a:off x="-998029" y="4172257"/>
            <a:ext cx="7398129" cy="35843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72AB622F-C404-4BBB-80EF-534228E2C333}"/>
              </a:ext>
            </a:extLst>
          </p:cNvPr>
          <p:cNvSpPr/>
          <p:nvPr/>
        </p:nvSpPr>
        <p:spPr>
          <a:xfrm>
            <a:off x="6758574" y="4172257"/>
            <a:ext cx="7932786" cy="35843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5139E9A5-E088-40D6-818F-3F7AC5C79E63}"/>
              </a:ext>
            </a:extLst>
          </p:cNvPr>
          <p:cNvSpPr/>
          <p:nvPr/>
        </p:nvSpPr>
        <p:spPr>
          <a:xfrm>
            <a:off x="964593" y="7995379"/>
            <a:ext cx="12747440" cy="3584385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25C4F0D-03FB-42F5-A8B8-5C3B8616CEC5}"/>
              </a:ext>
            </a:extLst>
          </p:cNvPr>
          <p:cNvSpPr txBox="1"/>
          <p:nvPr/>
        </p:nvSpPr>
        <p:spPr>
          <a:xfrm>
            <a:off x="4280016" y="-169778"/>
            <a:ext cx="8258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6D035F7-59BE-40A6-A4AB-D8A86DA3003A}"/>
              </a:ext>
            </a:extLst>
          </p:cNvPr>
          <p:cNvSpPr txBox="1"/>
          <p:nvPr/>
        </p:nvSpPr>
        <p:spPr>
          <a:xfrm>
            <a:off x="-887778" y="4262971"/>
            <a:ext cx="8258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B4754F1-F6CD-49DF-BAE4-553890167E99}"/>
              </a:ext>
            </a:extLst>
          </p:cNvPr>
          <p:cNvSpPr txBox="1"/>
          <p:nvPr/>
        </p:nvSpPr>
        <p:spPr>
          <a:xfrm>
            <a:off x="6958683" y="4322030"/>
            <a:ext cx="8258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2E1F871-A6CF-4342-AC56-21C15B008BC6}"/>
              </a:ext>
            </a:extLst>
          </p:cNvPr>
          <p:cNvSpPr txBox="1"/>
          <p:nvPr/>
        </p:nvSpPr>
        <p:spPr>
          <a:xfrm>
            <a:off x="1146925" y="10741512"/>
            <a:ext cx="82586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24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C36B104-4AD5-4D1A-9E00-7EA339EB016E}"/>
              </a:ext>
            </a:extLst>
          </p:cNvPr>
          <p:cNvSpPr/>
          <p:nvPr/>
        </p:nvSpPr>
        <p:spPr>
          <a:xfrm>
            <a:off x="1543051" y="89622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03E6A49-CBE0-4E10-9F8F-93BEABD4FC9C}"/>
              </a:ext>
            </a:extLst>
          </p:cNvPr>
          <p:cNvSpPr/>
          <p:nvPr/>
        </p:nvSpPr>
        <p:spPr>
          <a:xfrm>
            <a:off x="2596516" y="89622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703D3E-AA92-4AED-88F1-E8E7A2C10AD4}"/>
              </a:ext>
            </a:extLst>
          </p:cNvPr>
          <p:cNvSpPr/>
          <p:nvPr/>
        </p:nvSpPr>
        <p:spPr>
          <a:xfrm>
            <a:off x="3649981" y="89622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35D676-79DD-4CB6-812B-2F9FF6A74055}"/>
              </a:ext>
            </a:extLst>
          </p:cNvPr>
          <p:cNvSpPr/>
          <p:nvPr/>
        </p:nvSpPr>
        <p:spPr>
          <a:xfrm>
            <a:off x="4703446" y="89622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9372D11-A067-4A05-84B3-4BC63DE2001F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95501" y="115816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F068575-5686-4523-9389-A83C029AFAED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3148966" y="115816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CB9413-5ACB-4648-8DBE-7C7BFB7B77E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202431" y="115816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5B83177-3F69-4772-9B9A-D9CC6D8E8AD1}"/>
              </a:ext>
            </a:extLst>
          </p:cNvPr>
          <p:cNvSpPr txBox="1"/>
          <p:nvPr/>
        </p:nvSpPr>
        <p:spPr>
          <a:xfrm>
            <a:off x="2346008" y="139956"/>
            <a:ext cx="2325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b="0" i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pre = null; </a:t>
            </a:r>
          </a:p>
          <a:p>
            <a:r>
              <a:rPr lang="en-US" altLang="zh-CN" sz="14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b="0" i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cur = head; </a:t>
            </a:r>
          </a:p>
          <a:p>
            <a:r>
              <a:rPr lang="en-US" altLang="zh-CN" sz="14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ListNode</a:t>
            </a:r>
            <a:r>
              <a:rPr lang="en-US" altLang="zh-CN" sz="1400" b="0" i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400" b="0" i="0" dirty="0" err="1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400" b="0" i="0" dirty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 = null;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28505-E3B7-41D1-B9B9-313C6BFBABF2}"/>
              </a:ext>
            </a:extLst>
          </p:cNvPr>
          <p:cNvSpPr txBox="1"/>
          <p:nvPr/>
        </p:nvSpPr>
        <p:spPr>
          <a:xfrm>
            <a:off x="1520330" y="15995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4F5C5B-F42D-4988-A970-65DD08DA8CB4}"/>
              </a:ext>
            </a:extLst>
          </p:cNvPr>
          <p:cNvCxnSpPr>
            <a:cxnSpLocks/>
          </p:cNvCxnSpPr>
          <p:nvPr/>
        </p:nvCxnSpPr>
        <p:spPr>
          <a:xfrm>
            <a:off x="1796555" y="561556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F2451EE-D7AC-48A5-A42E-FECB221884EC}"/>
              </a:ext>
            </a:extLst>
          </p:cNvPr>
          <p:cNvSpPr txBox="1"/>
          <p:nvPr/>
        </p:nvSpPr>
        <p:spPr>
          <a:xfrm>
            <a:off x="605772" y="34927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933D044-92FF-47D8-B25A-D71918A4DC07}"/>
              </a:ext>
            </a:extLst>
          </p:cNvPr>
          <p:cNvCxnSpPr>
            <a:cxnSpLocks/>
          </p:cNvCxnSpPr>
          <p:nvPr/>
        </p:nvCxnSpPr>
        <p:spPr>
          <a:xfrm>
            <a:off x="901860" y="755055"/>
            <a:ext cx="0" cy="304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4A83123-C67C-43A5-A6C8-C0E694DA12D0}"/>
              </a:ext>
            </a:extLst>
          </p:cNvPr>
          <p:cNvSpPr txBox="1"/>
          <p:nvPr/>
        </p:nvSpPr>
        <p:spPr>
          <a:xfrm>
            <a:off x="625634" y="37573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C3C66A-077E-4173-80D6-2DD708570997}"/>
              </a:ext>
            </a:extLst>
          </p:cNvPr>
          <p:cNvSpPr txBox="1"/>
          <p:nvPr/>
        </p:nvSpPr>
        <p:spPr>
          <a:xfrm>
            <a:off x="627063" y="105148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null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9929DD-3070-4011-B7ED-6788F7A56A8E}"/>
              </a:ext>
            </a:extLst>
          </p:cNvPr>
          <p:cNvSpPr/>
          <p:nvPr/>
        </p:nvSpPr>
        <p:spPr>
          <a:xfrm>
            <a:off x="1543051" y="348889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8E01EB-4EB0-40CE-99D9-F55E82EDDECB}"/>
              </a:ext>
            </a:extLst>
          </p:cNvPr>
          <p:cNvSpPr/>
          <p:nvPr/>
        </p:nvSpPr>
        <p:spPr>
          <a:xfrm>
            <a:off x="2596516" y="348889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E41C68-C25C-4C8B-85F2-C3B4D055B78E}"/>
              </a:ext>
            </a:extLst>
          </p:cNvPr>
          <p:cNvSpPr/>
          <p:nvPr/>
        </p:nvSpPr>
        <p:spPr>
          <a:xfrm>
            <a:off x="3649981" y="348889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5DA48A2-69EF-4D27-AD4B-AF82D3E8722A}"/>
              </a:ext>
            </a:extLst>
          </p:cNvPr>
          <p:cNvSpPr/>
          <p:nvPr/>
        </p:nvSpPr>
        <p:spPr>
          <a:xfrm>
            <a:off x="4703446" y="3488899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79DE73F-BF62-4A6A-A6EE-9FE3F7242303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3148966" y="3750837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293D0E2-4E5F-43E0-9165-8F9F214271E2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202431" y="3750837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A9C0BE1-9B77-4D2A-B753-7BA730CD8EFB}"/>
              </a:ext>
            </a:extLst>
          </p:cNvPr>
          <p:cNvSpPr txBox="1"/>
          <p:nvPr/>
        </p:nvSpPr>
        <p:spPr>
          <a:xfrm>
            <a:off x="2605227" y="2565631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3D52910-7CE7-4F1F-A3E1-50BA4A9295A6}"/>
              </a:ext>
            </a:extLst>
          </p:cNvPr>
          <p:cNvCxnSpPr>
            <a:cxnSpLocks/>
          </p:cNvCxnSpPr>
          <p:nvPr/>
        </p:nvCxnSpPr>
        <p:spPr>
          <a:xfrm>
            <a:off x="1796555" y="3154233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箭头: 下 33">
            <a:extLst>
              <a:ext uri="{FF2B5EF4-FFF2-40B4-BE49-F238E27FC236}">
                <a16:creationId xmlns:a16="http://schemas.microsoft.com/office/drawing/2014/main" id="{B73C80DC-EF79-4453-9782-B043A430510C}"/>
              </a:ext>
            </a:extLst>
          </p:cNvPr>
          <p:cNvSpPr/>
          <p:nvPr/>
        </p:nvSpPr>
        <p:spPr>
          <a:xfrm>
            <a:off x="1792199" y="1691798"/>
            <a:ext cx="457200" cy="6924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187E81-D7F6-4E7E-9123-9BCFF9DCE55F}"/>
              </a:ext>
            </a:extLst>
          </p:cNvPr>
          <p:cNvSpPr/>
          <p:nvPr/>
        </p:nvSpPr>
        <p:spPr>
          <a:xfrm>
            <a:off x="511177" y="-124460"/>
            <a:ext cx="5482430" cy="1669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BB00EF-0777-4028-A54B-DA8A4B8EF778}"/>
              </a:ext>
            </a:extLst>
          </p:cNvPr>
          <p:cNvSpPr/>
          <p:nvPr/>
        </p:nvSpPr>
        <p:spPr>
          <a:xfrm>
            <a:off x="511177" y="2530971"/>
            <a:ext cx="5482430" cy="1669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3204F7D-E76E-4B1C-9B59-4D6DCF1CB74B}"/>
              </a:ext>
            </a:extLst>
          </p:cNvPr>
          <p:cNvSpPr txBox="1"/>
          <p:nvPr/>
        </p:nvSpPr>
        <p:spPr>
          <a:xfrm>
            <a:off x="2411255" y="1642121"/>
            <a:ext cx="3582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0" i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zh-CN" altLang="en-US" sz="1100" dirty="0"/>
              <a:t>tmp = cur.next; //记录当前节点的下一个节点</a:t>
            </a:r>
            <a:endParaRPr lang="en-US" altLang="zh-CN" sz="1100" dirty="0"/>
          </a:p>
          <a:p>
            <a:r>
              <a:rPr lang="zh-CN" altLang="en-US" sz="1100" dirty="0"/>
              <a:t>cur.next = pre; //然后将当前节点指向pre</a:t>
            </a:r>
            <a:endParaRPr lang="en-US" altLang="zh-CN" sz="1100" dirty="0"/>
          </a:p>
          <a:p>
            <a:r>
              <a:rPr lang="zh-CN" altLang="en-US" sz="1100" dirty="0"/>
              <a:t>pre = cur; //pre节点都前进一位</a:t>
            </a:r>
            <a:endParaRPr lang="en-US" altLang="zh-CN" sz="1100" dirty="0"/>
          </a:p>
          <a:p>
            <a:r>
              <a:rPr lang="zh-CN" altLang="en-US" sz="1100" dirty="0"/>
              <a:t>cur = tmp; //cur节点都前进一位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523F46-5430-42BC-A008-569050336CE4}"/>
              </a:ext>
            </a:extLst>
          </p:cNvPr>
          <p:cNvSpPr txBox="1"/>
          <p:nvPr/>
        </p:nvSpPr>
        <p:spPr>
          <a:xfrm>
            <a:off x="574339" y="35661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null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BF543AC-A978-4CFC-B340-39AA0569E802}"/>
              </a:ext>
            </a:extLst>
          </p:cNvPr>
          <p:cNvCxnSpPr>
            <a:stCxn id="18" idx="1"/>
            <a:endCxn id="41" idx="3"/>
          </p:cNvCxnSpPr>
          <p:nvPr/>
        </p:nvCxnSpPr>
        <p:spPr>
          <a:xfrm flipH="1" flipV="1">
            <a:off x="1169374" y="3750836"/>
            <a:ext cx="373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10AAC406-AA24-4088-9AA0-9EAC1A8F2827}"/>
              </a:ext>
            </a:extLst>
          </p:cNvPr>
          <p:cNvSpPr txBox="1"/>
          <p:nvPr/>
        </p:nvSpPr>
        <p:spPr>
          <a:xfrm>
            <a:off x="2579606" y="280338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en-US" altLang="zh-CN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2274C4E-AFCC-4C08-B22D-8C9E05863A0B}"/>
              </a:ext>
            </a:extLst>
          </p:cNvPr>
          <p:cNvCxnSpPr>
            <a:cxnSpLocks/>
          </p:cNvCxnSpPr>
          <p:nvPr/>
        </p:nvCxnSpPr>
        <p:spPr>
          <a:xfrm>
            <a:off x="2872741" y="3163758"/>
            <a:ext cx="0" cy="304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DF9D60D-FDC8-4BDA-87FB-0568709CC64D}"/>
              </a:ext>
            </a:extLst>
          </p:cNvPr>
          <p:cNvSpPr txBox="1"/>
          <p:nvPr/>
        </p:nvSpPr>
        <p:spPr>
          <a:xfrm>
            <a:off x="1547406" y="27251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pre</a:t>
            </a:r>
            <a:endParaRPr lang="zh-CN" altLang="en-US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DEEEB55E-77B3-4AFA-9408-1BD1D33A9064}"/>
              </a:ext>
            </a:extLst>
          </p:cNvPr>
          <p:cNvSpPr/>
          <p:nvPr/>
        </p:nvSpPr>
        <p:spPr>
          <a:xfrm>
            <a:off x="1478124" y="616117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D621A1E-BB89-4377-9EB1-48889F12B101}"/>
              </a:ext>
            </a:extLst>
          </p:cNvPr>
          <p:cNvSpPr/>
          <p:nvPr/>
        </p:nvSpPr>
        <p:spPr>
          <a:xfrm>
            <a:off x="2531589" y="616117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C3D41C72-48BE-46EB-BAAB-109920A48F16}"/>
              </a:ext>
            </a:extLst>
          </p:cNvPr>
          <p:cNvSpPr/>
          <p:nvPr/>
        </p:nvSpPr>
        <p:spPr>
          <a:xfrm>
            <a:off x="3585054" y="616117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26E2759-189E-4FB3-8E4A-CD6FFA53E76F}"/>
              </a:ext>
            </a:extLst>
          </p:cNvPr>
          <p:cNvSpPr/>
          <p:nvPr/>
        </p:nvSpPr>
        <p:spPr>
          <a:xfrm>
            <a:off x="4638519" y="6161172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BAEE038E-83DD-436C-A1EF-8D80184B8ADE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4137504" y="642311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D6CB1C32-755A-40C2-9C53-6E27FA62B82B}"/>
              </a:ext>
            </a:extLst>
          </p:cNvPr>
          <p:cNvSpPr txBox="1"/>
          <p:nvPr/>
        </p:nvSpPr>
        <p:spPr>
          <a:xfrm>
            <a:off x="3564724" y="52158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2CF126-C3A6-463F-9CED-A8E37A8C2A10}"/>
              </a:ext>
            </a:extLst>
          </p:cNvPr>
          <p:cNvCxnSpPr>
            <a:cxnSpLocks/>
          </p:cNvCxnSpPr>
          <p:nvPr/>
        </p:nvCxnSpPr>
        <p:spPr>
          <a:xfrm>
            <a:off x="2789449" y="5890211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箭头: 下 55">
            <a:extLst>
              <a:ext uri="{FF2B5EF4-FFF2-40B4-BE49-F238E27FC236}">
                <a16:creationId xmlns:a16="http://schemas.microsoft.com/office/drawing/2014/main" id="{1883A135-FBB8-4F63-99FD-C3ED05091E00}"/>
              </a:ext>
            </a:extLst>
          </p:cNvPr>
          <p:cNvSpPr/>
          <p:nvPr/>
        </p:nvSpPr>
        <p:spPr>
          <a:xfrm>
            <a:off x="1727272" y="4364071"/>
            <a:ext cx="457200" cy="6924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3D50F75-9BA1-4A54-917C-7CC7BA94D1FD}"/>
              </a:ext>
            </a:extLst>
          </p:cNvPr>
          <p:cNvSpPr/>
          <p:nvPr/>
        </p:nvSpPr>
        <p:spPr>
          <a:xfrm>
            <a:off x="446250" y="5203244"/>
            <a:ext cx="5482430" cy="1669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ED6E3FAD-EFDC-44A5-8641-12A5E00D9AC7}"/>
              </a:ext>
            </a:extLst>
          </p:cNvPr>
          <p:cNvSpPr txBox="1"/>
          <p:nvPr/>
        </p:nvSpPr>
        <p:spPr>
          <a:xfrm>
            <a:off x="2346328" y="4314394"/>
            <a:ext cx="3582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0" i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zh-CN" altLang="en-US" sz="1100" dirty="0"/>
              <a:t>tmp = cur.next; //记录当前节点的下一个节点</a:t>
            </a:r>
            <a:endParaRPr lang="en-US" altLang="zh-CN" sz="1100" dirty="0"/>
          </a:p>
          <a:p>
            <a:r>
              <a:rPr lang="zh-CN" altLang="en-US" sz="1100" dirty="0"/>
              <a:t>cur.next = pre; //然后将当前节点指向pre</a:t>
            </a:r>
            <a:endParaRPr lang="en-US" altLang="zh-CN" sz="1100" dirty="0"/>
          </a:p>
          <a:p>
            <a:r>
              <a:rPr lang="zh-CN" altLang="en-US" sz="1100" dirty="0"/>
              <a:t>pre = cur; //pre节点都前进一位</a:t>
            </a:r>
            <a:endParaRPr lang="en-US" altLang="zh-CN" sz="1100" dirty="0"/>
          </a:p>
          <a:p>
            <a:r>
              <a:rPr lang="zh-CN" altLang="en-US" sz="1100" dirty="0"/>
              <a:t>cur = tmp; //cur节点都前进一位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0CB444C-2B40-4457-80AB-77BA053A0284}"/>
              </a:ext>
            </a:extLst>
          </p:cNvPr>
          <p:cNvSpPr txBox="1"/>
          <p:nvPr/>
        </p:nvSpPr>
        <p:spPr>
          <a:xfrm>
            <a:off x="509412" y="623844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null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1FAEFBBC-0A42-4082-8953-FDECADCFBEA3}"/>
              </a:ext>
            </a:extLst>
          </p:cNvPr>
          <p:cNvCxnSpPr>
            <a:stCxn id="48" idx="1"/>
            <a:endCxn id="59" idx="3"/>
          </p:cNvCxnSpPr>
          <p:nvPr/>
        </p:nvCxnSpPr>
        <p:spPr>
          <a:xfrm flipH="1" flipV="1">
            <a:off x="1104447" y="6423109"/>
            <a:ext cx="373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96023E7-922B-48C4-B55D-692F8FA0DF3B}"/>
              </a:ext>
            </a:extLst>
          </p:cNvPr>
          <p:cNvSpPr txBox="1"/>
          <p:nvPr/>
        </p:nvSpPr>
        <p:spPr>
          <a:xfrm>
            <a:off x="3543459" y="549599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en-US" altLang="zh-CN" dirty="0"/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B78DDFED-CC83-43DC-A99B-01704D7AA552}"/>
              </a:ext>
            </a:extLst>
          </p:cNvPr>
          <p:cNvCxnSpPr>
            <a:cxnSpLocks/>
          </p:cNvCxnSpPr>
          <p:nvPr/>
        </p:nvCxnSpPr>
        <p:spPr>
          <a:xfrm>
            <a:off x="3836594" y="5856372"/>
            <a:ext cx="0" cy="30480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28104C8B-A485-4A42-A838-4149F65E657D}"/>
              </a:ext>
            </a:extLst>
          </p:cNvPr>
          <p:cNvSpPr txBox="1"/>
          <p:nvPr/>
        </p:nvSpPr>
        <p:spPr>
          <a:xfrm>
            <a:off x="2540300" y="54611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650D18B0-E801-4643-B151-21BDF7222B66}"/>
              </a:ext>
            </a:extLst>
          </p:cNvPr>
          <p:cNvCxnSpPr>
            <a:stCxn id="49" idx="1"/>
            <a:endCxn id="48" idx="3"/>
          </p:cNvCxnSpPr>
          <p:nvPr/>
        </p:nvCxnSpPr>
        <p:spPr>
          <a:xfrm flipH="1">
            <a:off x="2030574" y="6423110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59390A25-986C-41F9-8A04-3C1D4D6AEA5D}"/>
              </a:ext>
            </a:extLst>
          </p:cNvPr>
          <p:cNvSpPr/>
          <p:nvPr/>
        </p:nvSpPr>
        <p:spPr>
          <a:xfrm>
            <a:off x="1478124" y="883344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61A24912-F695-4AB7-BF67-87FBBEC345E7}"/>
              </a:ext>
            </a:extLst>
          </p:cNvPr>
          <p:cNvSpPr/>
          <p:nvPr/>
        </p:nvSpPr>
        <p:spPr>
          <a:xfrm>
            <a:off x="2531589" y="883344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322B5867-29C5-4C1D-B251-048ED3643952}"/>
              </a:ext>
            </a:extLst>
          </p:cNvPr>
          <p:cNvSpPr/>
          <p:nvPr/>
        </p:nvSpPr>
        <p:spPr>
          <a:xfrm>
            <a:off x="3585054" y="883344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28C307C-3E19-4318-B8D6-6B9374135C7A}"/>
              </a:ext>
            </a:extLst>
          </p:cNvPr>
          <p:cNvSpPr/>
          <p:nvPr/>
        </p:nvSpPr>
        <p:spPr>
          <a:xfrm>
            <a:off x="4638519" y="8833445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CD2BDC0-673E-47D1-A683-B890289ED698}"/>
              </a:ext>
            </a:extLst>
          </p:cNvPr>
          <p:cNvSpPr txBox="1"/>
          <p:nvPr/>
        </p:nvSpPr>
        <p:spPr>
          <a:xfrm>
            <a:off x="4604375" y="786359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65DB80B-98DF-41E8-85E7-6DF34C13D126}"/>
              </a:ext>
            </a:extLst>
          </p:cNvPr>
          <p:cNvCxnSpPr>
            <a:cxnSpLocks/>
          </p:cNvCxnSpPr>
          <p:nvPr/>
        </p:nvCxnSpPr>
        <p:spPr>
          <a:xfrm>
            <a:off x="3822678" y="8551471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箭头: 下 88">
            <a:extLst>
              <a:ext uri="{FF2B5EF4-FFF2-40B4-BE49-F238E27FC236}">
                <a16:creationId xmlns:a16="http://schemas.microsoft.com/office/drawing/2014/main" id="{9621F9E6-DD21-4C19-87AE-ECAFDEC4E458}"/>
              </a:ext>
            </a:extLst>
          </p:cNvPr>
          <p:cNvSpPr/>
          <p:nvPr/>
        </p:nvSpPr>
        <p:spPr>
          <a:xfrm>
            <a:off x="1727272" y="7036344"/>
            <a:ext cx="457200" cy="6924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D13BB60-16F0-4484-B26A-D463ABBE549C}"/>
              </a:ext>
            </a:extLst>
          </p:cNvPr>
          <p:cNvSpPr/>
          <p:nvPr/>
        </p:nvSpPr>
        <p:spPr>
          <a:xfrm>
            <a:off x="446250" y="7875517"/>
            <a:ext cx="5482430" cy="1669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FD9F6DB-044C-4D08-93AF-7FE3D4262B60}"/>
              </a:ext>
            </a:extLst>
          </p:cNvPr>
          <p:cNvSpPr txBox="1"/>
          <p:nvPr/>
        </p:nvSpPr>
        <p:spPr>
          <a:xfrm>
            <a:off x="2346328" y="6986667"/>
            <a:ext cx="3582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0" i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zh-CN" altLang="en-US" sz="1100" dirty="0"/>
              <a:t>tmp = cur.next; //记录当前节点的下一个节点</a:t>
            </a:r>
            <a:endParaRPr lang="en-US" altLang="zh-CN" sz="1100" dirty="0"/>
          </a:p>
          <a:p>
            <a:r>
              <a:rPr lang="zh-CN" altLang="en-US" sz="1100" dirty="0"/>
              <a:t>cur.next = pre; //然后将当前节点指向pre</a:t>
            </a:r>
            <a:endParaRPr lang="en-US" altLang="zh-CN" sz="1100" dirty="0"/>
          </a:p>
          <a:p>
            <a:r>
              <a:rPr lang="zh-CN" altLang="en-US" sz="1100" dirty="0"/>
              <a:t>pre = cur; //pre节点都前进一位</a:t>
            </a:r>
            <a:endParaRPr lang="en-US" altLang="zh-CN" sz="1100" dirty="0"/>
          </a:p>
          <a:p>
            <a:r>
              <a:rPr lang="zh-CN" altLang="en-US" sz="1100" dirty="0"/>
              <a:t>cur = tmp; //cur节点都前进一位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7DC17F42-854D-4968-B5AA-3A57CD97AF7D}"/>
              </a:ext>
            </a:extLst>
          </p:cNvPr>
          <p:cNvSpPr txBox="1"/>
          <p:nvPr/>
        </p:nvSpPr>
        <p:spPr>
          <a:xfrm>
            <a:off x="509412" y="8910716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null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19EF7F1C-8770-42A3-A977-FFF932FBEAF0}"/>
              </a:ext>
            </a:extLst>
          </p:cNvPr>
          <p:cNvCxnSpPr>
            <a:stCxn id="82" idx="1"/>
            <a:endCxn id="92" idx="3"/>
          </p:cNvCxnSpPr>
          <p:nvPr/>
        </p:nvCxnSpPr>
        <p:spPr>
          <a:xfrm flipH="1" flipV="1">
            <a:off x="1104447" y="9095382"/>
            <a:ext cx="373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6B7D3147-B92E-4A9A-8AC9-597B59657BBD}"/>
              </a:ext>
            </a:extLst>
          </p:cNvPr>
          <p:cNvSpPr txBox="1"/>
          <p:nvPr/>
        </p:nvSpPr>
        <p:spPr>
          <a:xfrm>
            <a:off x="4583110" y="816833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en-US" altLang="zh-CN" dirty="0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231D0616-CBD1-4844-8D5E-834C0E5CAB53}"/>
              </a:ext>
            </a:extLst>
          </p:cNvPr>
          <p:cNvCxnSpPr>
            <a:cxnSpLocks/>
          </p:cNvCxnSpPr>
          <p:nvPr/>
        </p:nvCxnSpPr>
        <p:spPr>
          <a:xfrm>
            <a:off x="4876245" y="8528709"/>
            <a:ext cx="0" cy="34723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B249F878-5912-44F9-8047-6DD04D0F92BE}"/>
              </a:ext>
            </a:extLst>
          </p:cNvPr>
          <p:cNvSpPr txBox="1"/>
          <p:nvPr/>
        </p:nvSpPr>
        <p:spPr>
          <a:xfrm>
            <a:off x="3573529" y="812243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99637C9-4504-47D4-8489-07AA2DB97456}"/>
              </a:ext>
            </a:extLst>
          </p:cNvPr>
          <p:cNvCxnSpPr>
            <a:stCxn id="83" idx="1"/>
            <a:endCxn id="82" idx="3"/>
          </p:cNvCxnSpPr>
          <p:nvPr/>
        </p:nvCxnSpPr>
        <p:spPr>
          <a:xfrm flipH="1">
            <a:off x="2030574" y="909538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26F3051C-52D1-4289-B1CF-CF8DDEC79D95}"/>
              </a:ext>
            </a:extLst>
          </p:cNvPr>
          <p:cNvCxnSpPr>
            <a:stCxn id="84" idx="1"/>
            <a:endCxn id="83" idx="3"/>
          </p:cNvCxnSpPr>
          <p:nvPr/>
        </p:nvCxnSpPr>
        <p:spPr>
          <a:xfrm flipH="1">
            <a:off x="3084039" y="9095383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>
            <a:extLst>
              <a:ext uri="{FF2B5EF4-FFF2-40B4-BE49-F238E27FC236}">
                <a16:creationId xmlns:a16="http://schemas.microsoft.com/office/drawing/2014/main" id="{68F41994-9A6A-4BA1-8901-C52919169147}"/>
              </a:ext>
            </a:extLst>
          </p:cNvPr>
          <p:cNvSpPr/>
          <p:nvPr/>
        </p:nvSpPr>
        <p:spPr>
          <a:xfrm>
            <a:off x="1478124" y="1145784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A0CC42DE-27FB-478C-962B-DB29816F8A10}"/>
              </a:ext>
            </a:extLst>
          </p:cNvPr>
          <p:cNvSpPr/>
          <p:nvPr/>
        </p:nvSpPr>
        <p:spPr>
          <a:xfrm>
            <a:off x="2531589" y="1145784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A65DE04-EC27-4FA4-91B1-494E553169B9}"/>
              </a:ext>
            </a:extLst>
          </p:cNvPr>
          <p:cNvSpPr/>
          <p:nvPr/>
        </p:nvSpPr>
        <p:spPr>
          <a:xfrm>
            <a:off x="3585054" y="1145784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B6CC14E-022E-4AB2-9CB9-78ED1F505A24}"/>
              </a:ext>
            </a:extLst>
          </p:cNvPr>
          <p:cNvSpPr/>
          <p:nvPr/>
        </p:nvSpPr>
        <p:spPr>
          <a:xfrm>
            <a:off x="4638519" y="11457841"/>
            <a:ext cx="552450" cy="523875"/>
          </a:xfrm>
          <a:prstGeom prst="rect">
            <a:avLst/>
          </a:prstGeom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6D5A442-27EA-4255-ACE2-079C35E5397F}"/>
              </a:ext>
            </a:extLst>
          </p:cNvPr>
          <p:cNvSpPr txBox="1"/>
          <p:nvPr/>
        </p:nvSpPr>
        <p:spPr>
          <a:xfrm>
            <a:off x="5337931" y="10488813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cur</a:t>
            </a:r>
            <a:endParaRPr lang="zh-CN" altLang="en-US" dirty="0"/>
          </a:p>
        </p:txBody>
      </p:sp>
      <p:sp>
        <p:nvSpPr>
          <p:cNvPr id="107" name="箭头: 下 106">
            <a:extLst>
              <a:ext uri="{FF2B5EF4-FFF2-40B4-BE49-F238E27FC236}">
                <a16:creationId xmlns:a16="http://schemas.microsoft.com/office/drawing/2014/main" id="{7B32BFCB-F651-4B3B-B726-F36B43274E1D}"/>
              </a:ext>
            </a:extLst>
          </p:cNvPr>
          <p:cNvSpPr/>
          <p:nvPr/>
        </p:nvSpPr>
        <p:spPr>
          <a:xfrm>
            <a:off x="1727272" y="9660740"/>
            <a:ext cx="457200" cy="6924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751A229C-FB38-4ACB-9649-2BADC653AFA1}"/>
              </a:ext>
            </a:extLst>
          </p:cNvPr>
          <p:cNvSpPr/>
          <p:nvPr/>
        </p:nvSpPr>
        <p:spPr>
          <a:xfrm>
            <a:off x="446250" y="10499913"/>
            <a:ext cx="5482430" cy="1669554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8446D6CB-C935-4C07-B39B-41FDDDE54CF4}"/>
              </a:ext>
            </a:extLst>
          </p:cNvPr>
          <p:cNvSpPr txBox="1"/>
          <p:nvPr/>
        </p:nvSpPr>
        <p:spPr>
          <a:xfrm>
            <a:off x="2274165" y="9807009"/>
            <a:ext cx="10826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 b="0" i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 sz="1100" dirty="0"/>
              <a:t>cur == null</a:t>
            </a:r>
            <a:endParaRPr lang="zh-CN" altLang="en-US" sz="1100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3AEE481-CD3A-480F-98E9-CE0D4BC6802B}"/>
              </a:ext>
            </a:extLst>
          </p:cNvPr>
          <p:cNvSpPr txBox="1"/>
          <p:nvPr/>
        </p:nvSpPr>
        <p:spPr>
          <a:xfrm>
            <a:off x="509412" y="11535112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null</a:t>
            </a: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D020DF56-7398-4434-A6F9-CC976DCBB688}"/>
              </a:ext>
            </a:extLst>
          </p:cNvPr>
          <p:cNvSpPr txBox="1"/>
          <p:nvPr/>
        </p:nvSpPr>
        <p:spPr>
          <a:xfrm>
            <a:off x="5320821" y="10746831"/>
            <a:ext cx="607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err="1"/>
              <a:t>tmp</a:t>
            </a:r>
            <a:endParaRPr lang="en-US" altLang="zh-CN" dirty="0"/>
          </a:p>
        </p:txBody>
      </p: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B88FE85E-47FD-4747-A3D1-470EC4119E3F}"/>
              </a:ext>
            </a:extLst>
          </p:cNvPr>
          <p:cNvCxnSpPr>
            <a:cxnSpLocks/>
          </p:cNvCxnSpPr>
          <p:nvPr/>
        </p:nvCxnSpPr>
        <p:spPr>
          <a:xfrm>
            <a:off x="5613956" y="11107208"/>
            <a:ext cx="0" cy="34723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7C46DBE8-5B55-432C-9671-BE0F3F310992}"/>
              </a:ext>
            </a:extLst>
          </p:cNvPr>
          <p:cNvCxnSpPr>
            <a:stCxn id="102" idx="1"/>
            <a:endCxn id="101" idx="3"/>
          </p:cNvCxnSpPr>
          <p:nvPr/>
        </p:nvCxnSpPr>
        <p:spPr>
          <a:xfrm flipH="1">
            <a:off x="2030574" y="11719779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1832E2E-C710-4E29-842C-853E139CFAE4}"/>
              </a:ext>
            </a:extLst>
          </p:cNvPr>
          <p:cNvCxnSpPr>
            <a:stCxn id="103" idx="1"/>
            <a:endCxn id="102" idx="3"/>
          </p:cNvCxnSpPr>
          <p:nvPr/>
        </p:nvCxnSpPr>
        <p:spPr>
          <a:xfrm flipH="1">
            <a:off x="3084039" y="11719779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98BD12A0-DCF9-47B0-BFFF-AB3C26EB1C68}"/>
              </a:ext>
            </a:extLst>
          </p:cNvPr>
          <p:cNvCxnSpPr>
            <a:cxnSpLocks/>
            <a:stCxn id="104" idx="1"/>
            <a:endCxn id="103" idx="3"/>
          </p:cNvCxnSpPr>
          <p:nvPr/>
        </p:nvCxnSpPr>
        <p:spPr>
          <a:xfrm flipH="1">
            <a:off x="4137504" y="11719779"/>
            <a:ext cx="5010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8FA039D8-F80A-4661-954F-6229F5DDA0E9}"/>
              </a:ext>
            </a:extLst>
          </p:cNvPr>
          <p:cNvSpPr txBox="1"/>
          <p:nvPr/>
        </p:nvSpPr>
        <p:spPr>
          <a:xfrm>
            <a:off x="5286635" y="11535112"/>
            <a:ext cx="59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null</a:t>
            </a:r>
          </a:p>
        </p:txBody>
      </p: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BE3E1EC-BE35-47B4-ACF6-8BF9E154793C}"/>
              </a:ext>
            </a:extLst>
          </p:cNvPr>
          <p:cNvCxnSpPr>
            <a:cxnSpLocks/>
          </p:cNvCxnSpPr>
          <p:nvPr/>
        </p:nvCxnSpPr>
        <p:spPr>
          <a:xfrm>
            <a:off x="4887668" y="11175867"/>
            <a:ext cx="0" cy="3048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95D9ADF-AF92-4084-AF30-143AC420CF09}"/>
              </a:ext>
            </a:extLst>
          </p:cNvPr>
          <p:cNvSpPr txBox="1"/>
          <p:nvPr/>
        </p:nvSpPr>
        <p:spPr>
          <a:xfrm>
            <a:off x="4638519" y="10746831"/>
            <a:ext cx="543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pre</a:t>
            </a:r>
            <a:endParaRPr lang="zh-CN" altLang="en-US" dirty="0"/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79CE0F05-8F7D-4351-8D9A-E9D9EC09E557}"/>
              </a:ext>
            </a:extLst>
          </p:cNvPr>
          <p:cNvCxnSpPr>
            <a:stCxn id="101" idx="1"/>
            <a:endCxn id="110" idx="3"/>
          </p:cNvCxnSpPr>
          <p:nvPr/>
        </p:nvCxnSpPr>
        <p:spPr>
          <a:xfrm flipH="1" flipV="1">
            <a:off x="1104447" y="11719778"/>
            <a:ext cx="3736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268823F-1EBD-4DDE-888B-C4998AB112FC}"/>
              </a:ext>
            </a:extLst>
          </p:cNvPr>
          <p:cNvSpPr txBox="1"/>
          <p:nvPr/>
        </p:nvSpPr>
        <p:spPr>
          <a:xfrm>
            <a:off x="3334546" y="97531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结束循环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253F6604-C223-43D3-8DD7-57E51E536F87}"/>
              </a:ext>
            </a:extLst>
          </p:cNvPr>
          <p:cNvSpPr txBox="1"/>
          <p:nvPr/>
        </p:nvSpPr>
        <p:spPr>
          <a:xfrm>
            <a:off x="4484620" y="9805238"/>
            <a:ext cx="11079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100" b="0" i="0">
                <a:solidFill>
                  <a:schemeClr val="bg1">
                    <a:lumMod val="75000"/>
                  </a:schemeClr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zh-CN"/>
              <a:t>return</a:t>
            </a:r>
            <a:r>
              <a:rPr lang="en-US" altLang="zh-CN" dirty="0"/>
              <a:t> pre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412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684</Words>
  <Application>Microsoft Office PowerPoint</Application>
  <PresentationFormat>宽屏</PresentationFormat>
  <Paragraphs>210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-apple-system</vt:lpstr>
      <vt:lpstr>等线</vt:lpstr>
      <vt:lpstr>等线 Light</vt:lpstr>
      <vt:lpstr>Arial</vt:lpstr>
      <vt:lpstr>Consolas</vt:lpstr>
      <vt:lpstr>Office 主题​​</vt:lpstr>
      <vt:lpstr>反转链表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反转链表</dc:title>
  <dc:creator>qiang yuanbao</dc:creator>
  <cp:lastModifiedBy>qiang yuanbao</cp:lastModifiedBy>
  <cp:revision>11</cp:revision>
  <dcterms:created xsi:type="dcterms:W3CDTF">2020-08-21T08:11:05Z</dcterms:created>
  <dcterms:modified xsi:type="dcterms:W3CDTF">2020-08-21T12:09:52Z</dcterms:modified>
</cp:coreProperties>
</file>