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6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2026" userDrawn="1">
          <p15:clr>
            <a:srgbClr val="A4A3A4"/>
          </p15:clr>
        </p15:guide>
        <p15:guide id="5" pos="2865" userDrawn="1">
          <p15:clr>
            <a:srgbClr val="A4A3A4"/>
          </p15:clr>
        </p15:guide>
        <p15:guide id="6" orient="horz" pos="3339" userDrawn="1">
          <p15:clr>
            <a:srgbClr val="A4A3A4"/>
          </p15:clr>
        </p15:guide>
        <p15:guide id="7" pos="1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612" autoAdjust="0"/>
    <p:restoredTop sz="94660"/>
  </p:normalViewPr>
  <p:slideViewPr>
    <p:cSldViewPr snapToGrid="0">
      <p:cViewPr>
        <p:scale>
          <a:sx n="50" d="100"/>
          <a:sy n="50" d="100"/>
        </p:scale>
        <p:origin x="365" y="850"/>
      </p:cViewPr>
      <p:guideLst>
        <p:guide orient="horz" pos="2160"/>
        <p:guide pos="2026"/>
        <p:guide pos="2865"/>
        <p:guide orient="horz" pos="3339"/>
        <p:guide pos="1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B6794-6924-4E6E-AA1D-BABEF21C0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B95333-593B-411E-A2A4-6A5FB51A0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74CCAF-5AF6-4BAB-8BD7-D2461924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A39E-6560-4EF1-83AB-7DEB93E8FF45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409A61-DEDF-42CF-81E1-FE2CDC8D3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B4B7FC-9EB0-44CE-ACD4-02FB4092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2A9E-9D09-4548-9803-AE3CB14DF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20600-4AB6-455D-90E8-2076D7CB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2A275B-1D06-49FD-AF1C-4A336DB5D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7321BF-6C78-4179-8B3A-0131B18F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A39E-6560-4EF1-83AB-7DEB93E8FF45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515639-FD23-4D68-9EF7-FFC48C219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F5ADC-F72A-456B-A88E-77C9781D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2A9E-9D09-4548-9803-AE3CB14DF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52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4DFC19-2DC9-47CD-A357-B1DB1B033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625B5E-9C24-4019-8129-2C2317F15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99F190-00E5-4D01-9264-0E74BEE5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A39E-6560-4EF1-83AB-7DEB93E8FF45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DE52CC-6C75-4928-A5FA-D872C113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49F201-EB2F-49B2-8BA4-1D54910D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2A9E-9D09-4548-9803-AE3CB14DF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95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AABC8-F475-4580-99CF-E1A5DF802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F0CC67-CAE3-4F4C-BF08-FABA189AA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51D463-0D40-4483-9191-3874C0E1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A39E-6560-4EF1-83AB-7DEB93E8FF45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3B026B-EA1E-4715-8FA6-361B6F28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78C516-FF92-472E-A9DF-D2315D4D5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2A9E-9D09-4548-9803-AE3CB14DF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67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0011C-1E7A-4E22-BFBD-A00619A9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383B94-F528-41B5-BD9A-542EA4929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7E2043-0F98-4954-B10A-D78CC993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A39E-6560-4EF1-83AB-7DEB93E8FF45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01B27-A247-4AA4-B13B-6F08597E5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97503-7F9B-4564-92B9-D4F17428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2A9E-9D09-4548-9803-AE3CB14DF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4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87938-3577-45CD-AB83-652171A2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6280AC-5EB9-4BA7-A825-95229F4E0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DAE13E-65A6-4EFE-8F3A-AC7A967BF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C97C55-5E08-46D9-8DD2-DE6B535C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A39E-6560-4EF1-83AB-7DEB93E8FF45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A446F9-AFA3-451C-9E2E-1CE076C1D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AB3784-16E2-4503-867A-49E3D0A3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2A9E-9D09-4548-9803-AE3CB14DF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9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20E45-F1CC-4CA9-805B-281042CBD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1EFA04-3826-4817-8DD3-6437944B1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D6DBA3-CB7E-4FE7-9C60-4EDF1440D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ABA1ED-03E7-4C34-BFE5-20218F21B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960E47-FF1A-4E55-A005-816DC643D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D4C9A5-E1C7-4420-B125-812AAF3A7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A39E-6560-4EF1-83AB-7DEB93E8FF45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63EA95-D765-49B2-B2EF-BE074E6A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6B1925-5A8F-4B38-9CC7-88FE7357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2A9E-9D09-4548-9803-AE3CB14DF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08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D5658-7396-4016-9664-A4B073C10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D7A09F-078C-4C2B-8002-445610DE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A39E-6560-4EF1-83AB-7DEB93E8FF45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009EEC-AD1A-46FA-9573-309DBAB5A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F12D1A-1649-402F-B592-5A5E1270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2A9E-9D09-4548-9803-AE3CB14DF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32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929B86-C512-407A-8400-BBFB432A1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A39E-6560-4EF1-83AB-7DEB93E8FF45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F8922A-3CC7-4905-B7CD-B26624EFC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207254-1824-4350-9A04-DB52ECE9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2A9E-9D09-4548-9803-AE3CB14DF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03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E5166-26CC-480C-A8BC-1F96D1D8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B13DAD-7EC4-41F8-932C-EF70E832A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AD8632-EB04-4320-8E8A-7DE60CD69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FF9ECA-ABD6-4461-BC2F-6D89861D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A39E-6560-4EF1-83AB-7DEB93E8FF45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0E0609-8702-41D4-826A-2A9AC586C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CECE67-D17D-4E83-9DAC-72286080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2A9E-9D09-4548-9803-AE3CB14DF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5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93E84-A27A-49AD-8AAC-AA04CD1FF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FE477A-056E-49E5-B27D-F937A01FF1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477D6A-2098-4C0E-A228-A76F4BBC5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6E0CC1-F3AC-4F4B-9D4D-FA712E5F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A39E-6560-4EF1-83AB-7DEB93E8FF45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025E40-7910-4E8D-9A0A-DF8A1463A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8E57E3-0CC3-4F70-9253-96CC2B7D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2A9E-9D09-4548-9803-AE3CB14DF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03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D9234E-9DA8-44CA-B3C1-8743FA2A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A8AA3C-60A8-45FF-A478-7833D7004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1ABC96-69E1-4D66-9EAC-8460E3497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BA39E-6560-4EF1-83AB-7DEB93E8FF45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21FDB-4E33-4190-A96D-A3E1D5EDC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C67F04-481C-49CF-8740-F3A3C81A0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2A9E-9D09-4548-9803-AE3CB14DF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36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6A3746A-E9FB-4698-B87F-FEAB092D6E04}"/>
              </a:ext>
            </a:extLst>
          </p:cNvPr>
          <p:cNvSpPr txBox="1"/>
          <p:nvPr/>
        </p:nvSpPr>
        <p:spPr>
          <a:xfrm>
            <a:off x="671804" y="83042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二叉树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CB8FBC3-E99C-4BCF-A364-EBD88C40C3D6}"/>
              </a:ext>
            </a:extLst>
          </p:cNvPr>
          <p:cNvSpPr/>
          <p:nvPr/>
        </p:nvSpPr>
        <p:spPr>
          <a:xfrm>
            <a:off x="1967897" y="2517993"/>
            <a:ext cx="1029534" cy="10295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966443A-B2E1-4A3F-8665-C8773CB77090}"/>
              </a:ext>
            </a:extLst>
          </p:cNvPr>
          <p:cNvSpPr/>
          <p:nvPr/>
        </p:nvSpPr>
        <p:spPr>
          <a:xfrm>
            <a:off x="858341" y="4020943"/>
            <a:ext cx="1029534" cy="10295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A971E93-A673-4521-95E2-CDDA8EB78AF7}"/>
              </a:ext>
            </a:extLst>
          </p:cNvPr>
          <p:cNvSpPr/>
          <p:nvPr/>
        </p:nvSpPr>
        <p:spPr>
          <a:xfrm>
            <a:off x="3003887" y="4020943"/>
            <a:ext cx="1029534" cy="10295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59BA82F-6294-4387-BCC1-1691D9F9B01C}"/>
              </a:ext>
            </a:extLst>
          </p:cNvPr>
          <p:cNvCxnSpPr>
            <a:cxnSpLocks/>
            <a:stCxn id="20" idx="3"/>
            <a:endCxn id="22" idx="7"/>
          </p:cNvCxnSpPr>
          <p:nvPr/>
        </p:nvCxnSpPr>
        <p:spPr>
          <a:xfrm flipH="1">
            <a:off x="1737103" y="3396755"/>
            <a:ext cx="381566" cy="774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D48F5FA-57F8-4D64-B44D-0F074F8D503D}"/>
              </a:ext>
            </a:extLst>
          </p:cNvPr>
          <p:cNvCxnSpPr>
            <a:cxnSpLocks/>
            <a:stCxn id="20" idx="5"/>
            <a:endCxn id="24" idx="1"/>
          </p:cNvCxnSpPr>
          <p:nvPr/>
        </p:nvCxnSpPr>
        <p:spPr>
          <a:xfrm>
            <a:off x="2846659" y="3396755"/>
            <a:ext cx="308000" cy="774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47A0A2EA-A1D6-4CDC-853E-9CB79594EF4C}"/>
              </a:ext>
            </a:extLst>
          </p:cNvPr>
          <p:cNvSpPr/>
          <p:nvPr/>
        </p:nvSpPr>
        <p:spPr>
          <a:xfrm>
            <a:off x="4548188" y="2003226"/>
            <a:ext cx="1029534" cy="10295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6B9EDEC-CAD1-4972-BD52-B52152F8EEC9}"/>
              </a:ext>
            </a:extLst>
          </p:cNvPr>
          <p:cNvSpPr/>
          <p:nvPr/>
        </p:nvSpPr>
        <p:spPr>
          <a:xfrm>
            <a:off x="6036073" y="2003226"/>
            <a:ext cx="1029534" cy="10295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CB3974B-46BA-4F7F-9978-CBC7733BE473}"/>
              </a:ext>
            </a:extLst>
          </p:cNvPr>
          <p:cNvSpPr/>
          <p:nvPr/>
        </p:nvSpPr>
        <p:spPr>
          <a:xfrm>
            <a:off x="7523958" y="2003226"/>
            <a:ext cx="1029534" cy="10295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926C87F-A3E3-49C6-B8C6-12F7F6385AB5}"/>
              </a:ext>
            </a:extLst>
          </p:cNvPr>
          <p:cNvCxnSpPr>
            <a:stCxn id="21" idx="6"/>
            <a:endCxn id="23" idx="2"/>
          </p:cNvCxnSpPr>
          <p:nvPr/>
        </p:nvCxnSpPr>
        <p:spPr>
          <a:xfrm>
            <a:off x="5577722" y="2517993"/>
            <a:ext cx="4583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A55D256-3615-40A3-BFA9-0BD36476921D}"/>
              </a:ext>
            </a:extLst>
          </p:cNvPr>
          <p:cNvCxnSpPr>
            <a:stCxn id="23" idx="6"/>
            <a:endCxn id="25" idx="2"/>
          </p:cNvCxnSpPr>
          <p:nvPr/>
        </p:nvCxnSpPr>
        <p:spPr>
          <a:xfrm>
            <a:off x="7065607" y="2517993"/>
            <a:ext cx="4583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0E25109D-A4D1-4450-9DFF-7FA1EF8FBFA5}"/>
              </a:ext>
            </a:extLst>
          </p:cNvPr>
          <p:cNvSpPr/>
          <p:nvPr/>
        </p:nvSpPr>
        <p:spPr>
          <a:xfrm>
            <a:off x="4548188" y="3506176"/>
            <a:ext cx="1029534" cy="10295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21F162F-C799-4C12-9EDE-5664FB130064}"/>
              </a:ext>
            </a:extLst>
          </p:cNvPr>
          <p:cNvSpPr/>
          <p:nvPr/>
        </p:nvSpPr>
        <p:spPr>
          <a:xfrm>
            <a:off x="6036073" y="3506176"/>
            <a:ext cx="1029534" cy="10295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98A7F39D-757C-4C8E-91A2-1E793A251444}"/>
              </a:ext>
            </a:extLst>
          </p:cNvPr>
          <p:cNvSpPr/>
          <p:nvPr/>
        </p:nvSpPr>
        <p:spPr>
          <a:xfrm>
            <a:off x="7523958" y="3506176"/>
            <a:ext cx="1029534" cy="10295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C0030B1-A0B9-4968-932D-44B8ACBBD35A}"/>
              </a:ext>
            </a:extLst>
          </p:cNvPr>
          <p:cNvCxnSpPr>
            <a:stCxn id="29" idx="6"/>
            <a:endCxn id="30" idx="2"/>
          </p:cNvCxnSpPr>
          <p:nvPr/>
        </p:nvCxnSpPr>
        <p:spPr>
          <a:xfrm>
            <a:off x="5577722" y="4020943"/>
            <a:ext cx="4583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E4C08ED-AE0B-47D2-B592-207F0A8A6520}"/>
              </a:ext>
            </a:extLst>
          </p:cNvPr>
          <p:cNvCxnSpPr>
            <a:stCxn id="30" idx="6"/>
            <a:endCxn id="32" idx="2"/>
          </p:cNvCxnSpPr>
          <p:nvPr/>
        </p:nvCxnSpPr>
        <p:spPr>
          <a:xfrm>
            <a:off x="7065607" y="4020943"/>
            <a:ext cx="4583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669D0BFD-F444-4041-B605-6262EE1345C6}"/>
              </a:ext>
            </a:extLst>
          </p:cNvPr>
          <p:cNvSpPr/>
          <p:nvPr/>
        </p:nvSpPr>
        <p:spPr>
          <a:xfrm>
            <a:off x="4548188" y="5157906"/>
            <a:ext cx="1029534" cy="10295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8617D71E-D3B7-4FC2-8B17-693E8A9398E9}"/>
              </a:ext>
            </a:extLst>
          </p:cNvPr>
          <p:cNvSpPr/>
          <p:nvPr/>
        </p:nvSpPr>
        <p:spPr>
          <a:xfrm>
            <a:off x="6036073" y="5157906"/>
            <a:ext cx="1029534" cy="10295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A597EB5-AD33-4C38-8DF9-6A4B89B134BA}"/>
              </a:ext>
            </a:extLst>
          </p:cNvPr>
          <p:cNvSpPr/>
          <p:nvPr/>
        </p:nvSpPr>
        <p:spPr>
          <a:xfrm>
            <a:off x="7523958" y="5157906"/>
            <a:ext cx="1029534" cy="10295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36CB832-5C89-46AB-BACE-E69AF1F64E10}"/>
              </a:ext>
            </a:extLst>
          </p:cNvPr>
          <p:cNvCxnSpPr>
            <a:stCxn id="36" idx="6"/>
            <a:endCxn id="37" idx="2"/>
          </p:cNvCxnSpPr>
          <p:nvPr/>
        </p:nvCxnSpPr>
        <p:spPr>
          <a:xfrm>
            <a:off x="5577722" y="5672673"/>
            <a:ext cx="4583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A2FF91B-0B5F-4124-9ACA-DD163DDD99CD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>
            <a:off x="7065607" y="5672673"/>
            <a:ext cx="4583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9B3B473-DABD-45A5-A80B-B40353EAF8A4}"/>
              </a:ext>
            </a:extLst>
          </p:cNvPr>
          <p:cNvSpPr txBox="1"/>
          <p:nvPr/>
        </p:nvSpPr>
        <p:spPr>
          <a:xfrm>
            <a:off x="9267164" y="2225605"/>
            <a:ext cx="2173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Pre-order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85558A-7EF9-4AB0-A4BA-E1BA4B99B0A2}"/>
              </a:ext>
            </a:extLst>
          </p:cNvPr>
          <p:cNvSpPr txBox="1"/>
          <p:nvPr/>
        </p:nvSpPr>
        <p:spPr>
          <a:xfrm>
            <a:off x="9267164" y="3728555"/>
            <a:ext cx="1896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In-order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691167-E36C-4468-B1DB-DBFC5806AF3B}"/>
              </a:ext>
            </a:extLst>
          </p:cNvPr>
          <p:cNvSpPr txBox="1"/>
          <p:nvPr/>
        </p:nvSpPr>
        <p:spPr>
          <a:xfrm>
            <a:off x="9267164" y="5380285"/>
            <a:ext cx="2368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Post-order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586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6A3746A-E9FB-4698-B87F-FEAB092D6E04}"/>
              </a:ext>
            </a:extLst>
          </p:cNvPr>
          <p:cNvSpPr txBox="1"/>
          <p:nvPr/>
        </p:nvSpPr>
        <p:spPr>
          <a:xfrm>
            <a:off x="143484" y="34274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栈结构</a:t>
            </a:r>
          </a:p>
        </p:txBody>
      </p:sp>
      <p:sp>
        <p:nvSpPr>
          <p:cNvPr id="2" name="右中括号 1">
            <a:extLst>
              <a:ext uri="{FF2B5EF4-FFF2-40B4-BE49-F238E27FC236}">
                <a16:creationId xmlns:a16="http://schemas.microsoft.com/office/drawing/2014/main" id="{5935BF69-43F6-4F9A-91CA-ED33E0B47E74}"/>
              </a:ext>
            </a:extLst>
          </p:cNvPr>
          <p:cNvSpPr/>
          <p:nvPr/>
        </p:nvSpPr>
        <p:spPr>
          <a:xfrm rot="5400000">
            <a:off x="5207507" y="1405734"/>
            <a:ext cx="1820861" cy="1180782"/>
          </a:xfrm>
          <a:prstGeom prst="rightBracket">
            <a:avLst>
              <a:gd name="adj" fmla="val 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C85D39-C940-424B-A4A9-37CE65BA5002}"/>
              </a:ext>
            </a:extLst>
          </p:cNvPr>
          <p:cNvCxnSpPr/>
          <p:nvPr/>
        </p:nvCxnSpPr>
        <p:spPr>
          <a:xfrm>
            <a:off x="2019345" y="1109828"/>
            <a:ext cx="4572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D321BB2-9E5D-4DFC-8743-CA1530F01A0D}"/>
              </a:ext>
            </a:extLst>
          </p:cNvPr>
          <p:cNvCxnSpPr/>
          <p:nvPr/>
        </p:nvCxnSpPr>
        <p:spPr>
          <a:xfrm>
            <a:off x="2019345" y="1617828"/>
            <a:ext cx="45720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7E727BC-9A0A-49A7-A97E-A0BE5AF5066C}"/>
              </a:ext>
            </a:extLst>
          </p:cNvPr>
          <p:cNvSpPr txBox="1"/>
          <p:nvPr/>
        </p:nvSpPr>
        <p:spPr>
          <a:xfrm>
            <a:off x="2632665" y="14331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6E79B5-44C9-4774-963C-47C5062B0F07}"/>
              </a:ext>
            </a:extLst>
          </p:cNvPr>
          <p:cNvSpPr txBox="1"/>
          <p:nvPr/>
        </p:nvSpPr>
        <p:spPr>
          <a:xfrm>
            <a:off x="2632664" y="9251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81C665-8FC3-409A-9F89-F26A8CA93150}"/>
              </a:ext>
            </a:extLst>
          </p:cNvPr>
          <p:cNvSpPr/>
          <p:nvPr/>
        </p:nvSpPr>
        <p:spPr>
          <a:xfrm>
            <a:off x="5548184" y="2441734"/>
            <a:ext cx="1141095" cy="4572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右中括号 16">
            <a:extLst>
              <a:ext uri="{FF2B5EF4-FFF2-40B4-BE49-F238E27FC236}">
                <a16:creationId xmlns:a16="http://schemas.microsoft.com/office/drawing/2014/main" id="{16D19E8C-D984-478C-A0D0-CBF7FEAD441C}"/>
              </a:ext>
            </a:extLst>
          </p:cNvPr>
          <p:cNvSpPr/>
          <p:nvPr/>
        </p:nvSpPr>
        <p:spPr>
          <a:xfrm rot="5400000">
            <a:off x="3253921" y="1405733"/>
            <a:ext cx="1820861" cy="1180782"/>
          </a:xfrm>
          <a:prstGeom prst="rightBracket">
            <a:avLst>
              <a:gd name="adj" fmla="val 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1A6107-9725-4C55-B2E3-F6E47000DDC8}"/>
              </a:ext>
            </a:extLst>
          </p:cNvPr>
          <p:cNvSpPr txBox="1"/>
          <p:nvPr/>
        </p:nvSpPr>
        <p:spPr>
          <a:xfrm>
            <a:off x="3841185" y="19449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空栈</a:t>
            </a:r>
          </a:p>
        </p:txBody>
      </p:sp>
      <p:sp>
        <p:nvSpPr>
          <p:cNvPr id="21" name="右中括号 20">
            <a:extLst>
              <a:ext uri="{FF2B5EF4-FFF2-40B4-BE49-F238E27FC236}">
                <a16:creationId xmlns:a16="http://schemas.microsoft.com/office/drawing/2014/main" id="{3BFDD84E-FB74-4779-B285-4BF7C2834291}"/>
              </a:ext>
            </a:extLst>
          </p:cNvPr>
          <p:cNvSpPr/>
          <p:nvPr/>
        </p:nvSpPr>
        <p:spPr>
          <a:xfrm rot="5400000">
            <a:off x="7161092" y="1405735"/>
            <a:ext cx="1820861" cy="1180782"/>
          </a:xfrm>
          <a:prstGeom prst="rightBracket">
            <a:avLst>
              <a:gd name="adj" fmla="val 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15020DE-3961-4CDE-AEC3-E2A1E6CB6B6D}"/>
              </a:ext>
            </a:extLst>
          </p:cNvPr>
          <p:cNvSpPr/>
          <p:nvPr/>
        </p:nvSpPr>
        <p:spPr>
          <a:xfrm>
            <a:off x="7501769" y="2441735"/>
            <a:ext cx="1141095" cy="4572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4593531-ABAE-4356-9FBC-6F20AD6DAD7D}"/>
              </a:ext>
            </a:extLst>
          </p:cNvPr>
          <p:cNvSpPr/>
          <p:nvPr/>
        </p:nvSpPr>
        <p:spPr>
          <a:xfrm>
            <a:off x="7501769" y="1976913"/>
            <a:ext cx="1141095" cy="4572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22817B3-053A-41E9-AA85-EF7EDC83E018}"/>
              </a:ext>
            </a:extLst>
          </p:cNvPr>
          <p:cNvCxnSpPr/>
          <p:nvPr/>
        </p:nvCxnSpPr>
        <p:spPr>
          <a:xfrm>
            <a:off x="5070346" y="2441734"/>
            <a:ext cx="4572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AF76ACC-D397-4A8C-AF08-8FF8B3E14F9F}"/>
              </a:ext>
            </a:extLst>
          </p:cNvPr>
          <p:cNvCxnSpPr/>
          <p:nvPr/>
        </p:nvCxnSpPr>
        <p:spPr>
          <a:xfrm>
            <a:off x="5070346" y="2906555"/>
            <a:ext cx="45720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EF8832F-97A4-4D6B-AB3E-8D1373B6299C}"/>
              </a:ext>
            </a:extLst>
          </p:cNvPr>
          <p:cNvCxnSpPr/>
          <p:nvPr/>
        </p:nvCxnSpPr>
        <p:spPr>
          <a:xfrm>
            <a:off x="7023931" y="2906555"/>
            <a:ext cx="45720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ACB90A2-8E48-41B1-BBC6-FC40AE47EA7E}"/>
              </a:ext>
            </a:extLst>
          </p:cNvPr>
          <p:cNvCxnSpPr/>
          <p:nvPr/>
        </p:nvCxnSpPr>
        <p:spPr>
          <a:xfrm>
            <a:off x="7023931" y="1976913"/>
            <a:ext cx="4572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右中括号 31">
            <a:extLst>
              <a:ext uri="{FF2B5EF4-FFF2-40B4-BE49-F238E27FC236}">
                <a16:creationId xmlns:a16="http://schemas.microsoft.com/office/drawing/2014/main" id="{D93B24B5-909F-4085-96EA-154490EBEF83}"/>
              </a:ext>
            </a:extLst>
          </p:cNvPr>
          <p:cNvSpPr/>
          <p:nvPr/>
        </p:nvSpPr>
        <p:spPr>
          <a:xfrm rot="5400000">
            <a:off x="9094039" y="1405735"/>
            <a:ext cx="1820861" cy="1180782"/>
          </a:xfrm>
          <a:prstGeom prst="rightBracket">
            <a:avLst>
              <a:gd name="adj" fmla="val 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9B4D452-CE4E-4771-AF99-A9330344CFC5}"/>
              </a:ext>
            </a:extLst>
          </p:cNvPr>
          <p:cNvSpPr/>
          <p:nvPr/>
        </p:nvSpPr>
        <p:spPr>
          <a:xfrm>
            <a:off x="9434716" y="2441735"/>
            <a:ext cx="1141095" cy="4572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7700EC2-3F4A-4ABD-B524-9883775B50E6}"/>
              </a:ext>
            </a:extLst>
          </p:cNvPr>
          <p:cNvSpPr/>
          <p:nvPr/>
        </p:nvSpPr>
        <p:spPr>
          <a:xfrm>
            <a:off x="9434716" y="1976913"/>
            <a:ext cx="1141095" cy="4572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F291B35-8E6A-442D-8AFC-9A07AA3246DB}"/>
              </a:ext>
            </a:extLst>
          </p:cNvPr>
          <p:cNvCxnSpPr/>
          <p:nvPr/>
        </p:nvCxnSpPr>
        <p:spPr>
          <a:xfrm>
            <a:off x="8956878" y="2906555"/>
            <a:ext cx="45720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B529943-ADA7-4E27-ADB0-5E59A911CF32}"/>
              </a:ext>
            </a:extLst>
          </p:cNvPr>
          <p:cNvCxnSpPr/>
          <p:nvPr/>
        </p:nvCxnSpPr>
        <p:spPr>
          <a:xfrm>
            <a:off x="8956878" y="1505822"/>
            <a:ext cx="4572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F0795D5F-8592-416A-B302-020D936D9F06}"/>
              </a:ext>
            </a:extLst>
          </p:cNvPr>
          <p:cNvSpPr/>
          <p:nvPr/>
        </p:nvSpPr>
        <p:spPr>
          <a:xfrm>
            <a:off x="9434716" y="1505822"/>
            <a:ext cx="1141095" cy="4572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1B2197A-A912-4752-8DFB-A20A617E59D4}"/>
              </a:ext>
            </a:extLst>
          </p:cNvPr>
          <p:cNvSpPr txBox="1"/>
          <p:nvPr/>
        </p:nvSpPr>
        <p:spPr>
          <a:xfrm>
            <a:off x="4717532" y="471450"/>
            <a:ext cx="858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进栈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8E36741-4BD9-47A2-9D9B-E7FF4BCE8FA7}"/>
              </a:ext>
            </a:extLst>
          </p:cNvPr>
          <p:cNvCxnSpPr>
            <a:cxnSpLocks/>
          </p:cNvCxnSpPr>
          <p:nvPr/>
        </p:nvCxnSpPr>
        <p:spPr>
          <a:xfrm flipV="1">
            <a:off x="4764746" y="934179"/>
            <a:ext cx="7765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E68F6C6E-9FE5-4055-BF74-91FF2AB12D11}"/>
              </a:ext>
            </a:extLst>
          </p:cNvPr>
          <p:cNvSpPr txBox="1"/>
          <p:nvPr/>
        </p:nvSpPr>
        <p:spPr>
          <a:xfrm>
            <a:off x="10885600" y="172954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进栈</a:t>
            </a:r>
          </a:p>
        </p:txBody>
      </p:sp>
      <p:sp>
        <p:nvSpPr>
          <p:cNvPr id="50" name="右中括号 49">
            <a:extLst>
              <a:ext uri="{FF2B5EF4-FFF2-40B4-BE49-F238E27FC236}">
                <a16:creationId xmlns:a16="http://schemas.microsoft.com/office/drawing/2014/main" id="{CB7FF412-EC82-467D-A2DE-CEACBBAC2A1C}"/>
              </a:ext>
            </a:extLst>
          </p:cNvPr>
          <p:cNvSpPr/>
          <p:nvPr/>
        </p:nvSpPr>
        <p:spPr>
          <a:xfrm rot="5400000">
            <a:off x="7144623" y="4731110"/>
            <a:ext cx="1820861" cy="1180782"/>
          </a:xfrm>
          <a:prstGeom prst="rightBracket">
            <a:avLst>
              <a:gd name="adj" fmla="val 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DB6B147F-DF61-4829-884C-4CC7EF99AE4E}"/>
              </a:ext>
            </a:extLst>
          </p:cNvPr>
          <p:cNvGrpSpPr/>
          <p:nvPr/>
        </p:nvGrpSpPr>
        <p:grpSpPr>
          <a:xfrm>
            <a:off x="9390815" y="4376540"/>
            <a:ext cx="1180782" cy="1820861"/>
            <a:chOff x="3330893" y="4106929"/>
            <a:chExt cx="1180782" cy="1820861"/>
          </a:xfrm>
        </p:grpSpPr>
        <p:sp>
          <p:nvSpPr>
            <p:cNvPr id="52" name="右中括号 51">
              <a:extLst>
                <a:ext uri="{FF2B5EF4-FFF2-40B4-BE49-F238E27FC236}">
                  <a16:creationId xmlns:a16="http://schemas.microsoft.com/office/drawing/2014/main" id="{2A964B82-A6D6-4D40-905A-CFB0E99F0159}"/>
                </a:ext>
              </a:extLst>
            </p:cNvPr>
            <p:cNvSpPr/>
            <p:nvPr/>
          </p:nvSpPr>
          <p:spPr>
            <a:xfrm rot="5400000">
              <a:off x="3010853" y="4426969"/>
              <a:ext cx="1820861" cy="1180782"/>
            </a:xfrm>
            <a:prstGeom prst="rightBracket">
              <a:avLst>
                <a:gd name="adj" fmla="val 0"/>
              </a:avLst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55E291D-E258-4BCB-9250-B5C5C2ECB05E}"/>
                </a:ext>
              </a:extLst>
            </p:cNvPr>
            <p:cNvSpPr txBox="1"/>
            <p:nvPr/>
          </p:nvSpPr>
          <p:spPr>
            <a:xfrm>
              <a:off x="3598117" y="496622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空栈</a:t>
              </a:r>
            </a:p>
          </p:txBody>
        </p:sp>
      </p:grpSp>
      <p:sp>
        <p:nvSpPr>
          <p:cNvPr id="54" name="右中括号 53">
            <a:extLst>
              <a:ext uri="{FF2B5EF4-FFF2-40B4-BE49-F238E27FC236}">
                <a16:creationId xmlns:a16="http://schemas.microsoft.com/office/drawing/2014/main" id="{6947E510-478B-471D-AB82-8169320A232A}"/>
              </a:ext>
            </a:extLst>
          </p:cNvPr>
          <p:cNvSpPr/>
          <p:nvPr/>
        </p:nvSpPr>
        <p:spPr>
          <a:xfrm rot="5400000">
            <a:off x="5210546" y="4731111"/>
            <a:ext cx="1820861" cy="1180782"/>
          </a:xfrm>
          <a:prstGeom prst="rightBracket">
            <a:avLst>
              <a:gd name="adj" fmla="val 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FE5E133-00DB-4A67-BF87-BE333AA09891}"/>
              </a:ext>
            </a:extLst>
          </p:cNvPr>
          <p:cNvSpPr/>
          <p:nvPr/>
        </p:nvSpPr>
        <p:spPr>
          <a:xfrm>
            <a:off x="5551223" y="5767111"/>
            <a:ext cx="1141095" cy="4572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733685E2-D355-4903-A300-37FB20E5A023}"/>
              </a:ext>
            </a:extLst>
          </p:cNvPr>
          <p:cNvCxnSpPr/>
          <p:nvPr/>
        </p:nvCxnSpPr>
        <p:spPr>
          <a:xfrm>
            <a:off x="6997772" y="5801878"/>
            <a:ext cx="4572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2C4A44C-C0F0-454A-B675-117881B78DD9}"/>
              </a:ext>
            </a:extLst>
          </p:cNvPr>
          <p:cNvCxnSpPr/>
          <p:nvPr/>
        </p:nvCxnSpPr>
        <p:spPr>
          <a:xfrm>
            <a:off x="7007462" y="6231931"/>
            <a:ext cx="45720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932F95A-8095-4E5B-98E5-4CD74C0D99AE}"/>
              </a:ext>
            </a:extLst>
          </p:cNvPr>
          <p:cNvCxnSpPr/>
          <p:nvPr/>
        </p:nvCxnSpPr>
        <p:spPr>
          <a:xfrm>
            <a:off x="5073385" y="6231931"/>
            <a:ext cx="45720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F262A96-0A89-40D1-AF6A-62C281E5823A}"/>
              </a:ext>
            </a:extLst>
          </p:cNvPr>
          <p:cNvCxnSpPr/>
          <p:nvPr/>
        </p:nvCxnSpPr>
        <p:spPr>
          <a:xfrm>
            <a:off x="5073385" y="5331301"/>
            <a:ext cx="4572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中括号 60">
            <a:extLst>
              <a:ext uri="{FF2B5EF4-FFF2-40B4-BE49-F238E27FC236}">
                <a16:creationId xmlns:a16="http://schemas.microsoft.com/office/drawing/2014/main" id="{6D388263-D78D-43E5-92DF-317FDE4B73D9}"/>
              </a:ext>
            </a:extLst>
          </p:cNvPr>
          <p:cNvSpPr/>
          <p:nvPr/>
        </p:nvSpPr>
        <p:spPr>
          <a:xfrm rot="5400000">
            <a:off x="3255436" y="4731112"/>
            <a:ext cx="1820861" cy="1180782"/>
          </a:xfrm>
          <a:prstGeom prst="rightBracket">
            <a:avLst>
              <a:gd name="adj" fmla="val 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F895302-A759-49CF-8B9C-2F0B8BEC932A}"/>
              </a:ext>
            </a:extLst>
          </p:cNvPr>
          <p:cNvSpPr/>
          <p:nvPr/>
        </p:nvSpPr>
        <p:spPr>
          <a:xfrm>
            <a:off x="3596113" y="5767112"/>
            <a:ext cx="1141095" cy="4572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FEF9C3D-C3A5-4407-B8A9-50E013971D7A}"/>
              </a:ext>
            </a:extLst>
          </p:cNvPr>
          <p:cNvSpPr/>
          <p:nvPr/>
        </p:nvSpPr>
        <p:spPr>
          <a:xfrm>
            <a:off x="3596113" y="5302290"/>
            <a:ext cx="1141095" cy="4572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F9091BF-12DD-48E5-AF81-83C75FCE471C}"/>
              </a:ext>
            </a:extLst>
          </p:cNvPr>
          <p:cNvCxnSpPr/>
          <p:nvPr/>
        </p:nvCxnSpPr>
        <p:spPr>
          <a:xfrm>
            <a:off x="3118275" y="6231932"/>
            <a:ext cx="45720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0A4E60EA-6FF1-4AD7-A382-604522E59E7E}"/>
              </a:ext>
            </a:extLst>
          </p:cNvPr>
          <p:cNvCxnSpPr/>
          <p:nvPr/>
        </p:nvCxnSpPr>
        <p:spPr>
          <a:xfrm>
            <a:off x="3118275" y="4837468"/>
            <a:ext cx="4572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152966FE-8D19-4982-985F-34AD9790862A}"/>
              </a:ext>
            </a:extLst>
          </p:cNvPr>
          <p:cNvSpPr txBox="1"/>
          <p:nvPr/>
        </p:nvSpPr>
        <p:spPr>
          <a:xfrm>
            <a:off x="10885599" y="484791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出栈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3979115F-0585-4E7F-A26B-075E39B137AB}"/>
              </a:ext>
            </a:extLst>
          </p:cNvPr>
          <p:cNvSpPr/>
          <p:nvPr/>
        </p:nvSpPr>
        <p:spPr>
          <a:xfrm>
            <a:off x="7484505" y="5767111"/>
            <a:ext cx="1141095" cy="4572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B4B14E8F-9C45-4EFE-AC0C-31046034DD73}"/>
              </a:ext>
            </a:extLst>
          </p:cNvPr>
          <p:cNvSpPr/>
          <p:nvPr/>
        </p:nvSpPr>
        <p:spPr>
          <a:xfrm>
            <a:off x="5541316" y="5302290"/>
            <a:ext cx="1141095" cy="4572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EE4BB48-C264-49B0-B6A5-C65013321FF3}"/>
              </a:ext>
            </a:extLst>
          </p:cNvPr>
          <p:cNvSpPr/>
          <p:nvPr/>
        </p:nvSpPr>
        <p:spPr>
          <a:xfrm>
            <a:off x="3602246" y="4837468"/>
            <a:ext cx="1141095" cy="4572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3F55828B-6ABB-4BAD-AEEB-71464E7847C9}"/>
              </a:ext>
            </a:extLst>
          </p:cNvPr>
          <p:cNvSpPr txBox="1"/>
          <p:nvPr/>
        </p:nvSpPr>
        <p:spPr>
          <a:xfrm>
            <a:off x="6708329" y="471450"/>
            <a:ext cx="858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进栈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577DB709-BDA5-43B4-8205-B730C35D3198}"/>
              </a:ext>
            </a:extLst>
          </p:cNvPr>
          <p:cNvCxnSpPr>
            <a:cxnSpLocks/>
          </p:cNvCxnSpPr>
          <p:nvPr/>
        </p:nvCxnSpPr>
        <p:spPr>
          <a:xfrm flipV="1">
            <a:off x="6755543" y="934179"/>
            <a:ext cx="7765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44015EA8-01EC-4A15-AFC8-3329E3B57606}"/>
              </a:ext>
            </a:extLst>
          </p:cNvPr>
          <p:cNvSpPr txBox="1"/>
          <p:nvPr/>
        </p:nvSpPr>
        <p:spPr>
          <a:xfrm>
            <a:off x="8630056" y="471450"/>
            <a:ext cx="858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进栈</a:t>
            </a: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9F142D8D-09AC-4C71-9469-77E367FC8E46}"/>
              </a:ext>
            </a:extLst>
          </p:cNvPr>
          <p:cNvCxnSpPr>
            <a:cxnSpLocks/>
          </p:cNvCxnSpPr>
          <p:nvPr/>
        </p:nvCxnSpPr>
        <p:spPr>
          <a:xfrm flipV="1">
            <a:off x="8677270" y="934179"/>
            <a:ext cx="7765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56BBA8CA-37D6-4F5D-92DF-87D4A9638CB1}"/>
              </a:ext>
            </a:extLst>
          </p:cNvPr>
          <p:cNvSpPr txBox="1"/>
          <p:nvPr/>
        </p:nvSpPr>
        <p:spPr>
          <a:xfrm>
            <a:off x="4717532" y="3794400"/>
            <a:ext cx="858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出栈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7B1EAC94-A55B-4170-BED3-7913CA4E8A3C}"/>
              </a:ext>
            </a:extLst>
          </p:cNvPr>
          <p:cNvCxnSpPr>
            <a:cxnSpLocks/>
          </p:cNvCxnSpPr>
          <p:nvPr/>
        </p:nvCxnSpPr>
        <p:spPr>
          <a:xfrm flipV="1">
            <a:off x="4764746" y="4257129"/>
            <a:ext cx="7765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F14161BA-6024-4F35-88CD-1114304A6714}"/>
              </a:ext>
            </a:extLst>
          </p:cNvPr>
          <p:cNvSpPr txBox="1"/>
          <p:nvPr/>
        </p:nvSpPr>
        <p:spPr>
          <a:xfrm>
            <a:off x="6702848" y="3794400"/>
            <a:ext cx="858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出栈</a:t>
            </a: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080E0DF6-4848-4D93-8C9F-A42BEF15646C}"/>
              </a:ext>
            </a:extLst>
          </p:cNvPr>
          <p:cNvCxnSpPr>
            <a:cxnSpLocks/>
          </p:cNvCxnSpPr>
          <p:nvPr/>
        </p:nvCxnSpPr>
        <p:spPr>
          <a:xfrm flipV="1">
            <a:off x="6750062" y="4257129"/>
            <a:ext cx="7765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3EE176C6-ECEB-41D4-B445-125852F7D314}"/>
              </a:ext>
            </a:extLst>
          </p:cNvPr>
          <p:cNvSpPr txBox="1"/>
          <p:nvPr/>
        </p:nvSpPr>
        <p:spPr>
          <a:xfrm>
            <a:off x="8595650" y="3794400"/>
            <a:ext cx="858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出栈</a:t>
            </a: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D634F7CC-0AB0-4360-9E71-1C33DF59024D}"/>
              </a:ext>
            </a:extLst>
          </p:cNvPr>
          <p:cNvCxnSpPr>
            <a:cxnSpLocks/>
          </p:cNvCxnSpPr>
          <p:nvPr/>
        </p:nvCxnSpPr>
        <p:spPr>
          <a:xfrm flipV="1">
            <a:off x="8642864" y="4257129"/>
            <a:ext cx="7765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0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6A3746A-E9FB-4698-B87F-FEAB092D6E04}"/>
              </a:ext>
            </a:extLst>
          </p:cNvPr>
          <p:cNvSpPr txBox="1"/>
          <p:nvPr/>
        </p:nvSpPr>
        <p:spPr>
          <a:xfrm>
            <a:off x="671804" y="83042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前序遍历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E6E08E-2518-4785-B7D0-DB1C958C5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247" y="871107"/>
            <a:ext cx="5334000" cy="44577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C314BCF-EA97-42A6-8D5F-6DA3BE985E6F}"/>
              </a:ext>
            </a:extLst>
          </p:cNvPr>
          <p:cNvSpPr txBox="1"/>
          <p:nvPr/>
        </p:nvSpPr>
        <p:spPr>
          <a:xfrm>
            <a:off x="8253737" y="87110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u="sng" dirty="0">
                <a:solidFill>
                  <a:srgbClr val="FF0000"/>
                </a:solidFill>
              </a:rPr>
              <a:t>1</a:t>
            </a:r>
            <a:endParaRPr lang="zh-CN" alt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86A31D-605D-467A-B25B-F1E219796BA9}"/>
              </a:ext>
            </a:extLst>
          </p:cNvPr>
          <p:cNvSpPr txBox="1"/>
          <p:nvPr/>
        </p:nvSpPr>
        <p:spPr>
          <a:xfrm>
            <a:off x="6919459" y="197211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u="sng" dirty="0">
                <a:solidFill>
                  <a:srgbClr val="FF0000"/>
                </a:solidFill>
              </a:rPr>
              <a:t>2</a:t>
            </a:r>
            <a:endParaRPr lang="zh-CN" alt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C12C26-5611-4A54-9130-35A0C50029E4}"/>
              </a:ext>
            </a:extLst>
          </p:cNvPr>
          <p:cNvSpPr txBox="1"/>
          <p:nvPr/>
        </p:nvSpPr>
        <p:spPr>
          <a:xfrm>
            <a:off x="5981863" y="3241082"/>
            <a:ext cx="41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rgbClr val="FF0000"/>
                </a:solidFill>
              </a:rPr>
              <a:t>3</a:t>
            </a:r>
            <a:endParaRPr lang="zh-CN" alt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C268D2-731E-4442-AA25-51CCF4282121}"/>
              </a:ext>
            </a:extLst>
          </p:cNvPr>
          <p:cNvSpPr txBox="1"/>
          <p:nvPr/>
        </p:nvSpPr>
        <p:spPr>
          <a:xfrm>
            <a:off x="7841445" y="3241082"/>
            <a:ext cx="41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rgbClr val="FF0000"/>
                </a:solidFill>
              </a:rPr>
              <a:t>4</a:t>
            </a:r>
            <a:endParaRPr lang="zh-CN" alt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9FD859-8CDB-4B89-8F3F-759609897252}"/>
              </a:ext>
            </a:extLst>
          </p:cNvPr>
          <p:cNvSpPr txBox="1"/>
          <p:nvPr/>
        </p:nvSpPr>
        <p:spPr>
          <a:xfrm>
            <a:off x="7020351" y="4510045"/>
            <a:ext cx="41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rgbClr val="FF0000"/>
                </a:solidFill>
              </a:rPr>
              <a:t>5</a:t>
            </a:r>
            <a:endParaRPr lang="zh-CN" alt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B16A6E-8F5E-4E70-B695-C269D1E8CA1E}"/>
              </a:ext>
            </a:extLst>
          </p:cNvPr>
          <p:cNvSpPr txBox="1"/>
          <p:nvPr/>
        </p:nvSpPr>
        <p:spPr>
          <a:xfrm>
            <a:off x="8597225" y="4510045"/>
            <a:ext cx="41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rgbClr val="FF0000"/>
                </a:solidFill>
              </a:rPr>
              <a:t>6</a:t>
            </a:r>
            <a:endParaRPr lang="zh-CN" alt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2608CB6-AFC9-4FA3-8103-8D2A85853E63}"/>
              </a:ext>
            </a:extLst>
          </p:cNvPr>
          <p:cNvSpPr txBox="1"/>
          <p:nvPr/>
        </p:nvSpPr>
        <p:spPr>
          <a:xfrm>
            <a:off x="9891071" y="4510045"/>
            <a:ext cx="41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rgbClr val="FF0000"/>
                </a:solidFill>
              </a:rPr>
              <a:t>9</a:t>
            </a:r>
            <a:endParaRPr lang="zh-CN" alt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FCFB4BB-2149-43FB-86B7-B89CF4DF3E4F}"/>
              </a:ext>
            </a:extLst>
          </p:cNvPr>
          <p:cNvSpPr txBox="1"/>
          <p:nvPr/>
        </p:nvSpPr>
        <p:spPr>
          <a:xfrm>
            <a:off x="10528662" y="3241082"/>
            <a:ext cx="41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rgbClr val="FF0000"/>
                </a:solidFill>
              </a:rPr>
              <a:t>8</a:t>
            </a:r>
            <a:endParaRPr lang="zh-CN" alt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A7295C4-BF4D-414C-98F8-769F371F1F64}"/>
              </a:ext>
            </a:extLst>
          </p:cNvPr>
          <p:cNvSpPr txBox="1"/>
          <p:nvPr/>
        </p:nvSpPr>
        <p:spPr>
          <a:xfrm>
            <a:off x="9479719" y="1972118"/>
            <a:ext cx="41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rgbClr val="FF0000"/>
                </a:solidFill>
              </a:rPr>
              <a:t>7</a:t>
            </a:r>
            <a:endParaRPr lang="zh-CN" alt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FBAED0E-E9FC-44CD-983F-14B6E725B2FF}"/>
              </a:ext>
            </a:extLst>
          </p:cNvPr>
          <p:cNvSpPr txBox="1"/>
          <p:nvPr/>
        </p:nvSpPr>
        <p:spPr>
          <a:xfrm>
            <a:off x="8047591" y="6105328"/>
            <a:ext cx="2324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 B A D C E G I H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2DF447F-7BA7-4B6A-B63C-71067066BE55}"/>
              </a:ext>
            </a:extLst>
          </p:cNvPr>
          <p:cNvSpPr/>
          <p:nvPr/>
        </p:nvSpPr>
        <p:spPr>
          <a:xfrm>
            <a:off x="353753" y="2399466"/>
            <a:ext cx="1029534" cy="10295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05D22A14-5A5C-4286-8C83-942D6ECDB7EE}"/>
              </a:ext>
            </a:extLst>
          </p:cNvPr>
          <p:cNvSpPr/>
          <p:nvPr/>
        </p:nvSpPr>
        <p:spPr>
          <a:xfrm>
            <a:off x="1841638" y="2399466"/>
            <a:ext cx="1029534" cy="10295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2C74B94-D529-4CB0-9DD3-E5279B3A9DE4}"/>
              </a:ext>
            </a:extLst>
          </p:cNvPr>
          <p:cNvSpPr/>
          <p:nvPr/>
        </p:nvSpPr>
        <p:spPr>
          <a:xfrm>
            <a:off x="3329523" y="2399466"/>
            <a:ext cx="1029534" cy="10295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04844E2-FE60-4819-A83B-9B04EB110808}"/>
              </a:ext>
            </a:extLst>
          </p:cNvPr>
          <p:cNvCxnSpPr>
            <a:stCxn id="35" idx="6"/>
            <a:endCxn id="37" idx="2"/>
          </p:cNvCxnSpPr>
          <p:nvPr/>
        </p:nvCxnSpPr>
        <p:spPr>
          <a:xfrm>
            <a:off x="1383287" y="2914233"/>
            <a:ext cx="4583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0545F68-E827-44C9-A330-03919B6D6848}"/>
              </a:ext>
            </a:extLst>
          </p:cNvPr>
          <p:cNvCxnSpPr>
            <a:stCxn id="37" idx="6"/>
            <a:endCxn id="39" idx="2"/>
          </p:cNvCxnSpPr>
          <p:nvPr/>
        </p:nvCxnSpPr>
        <p:spPr>
          <a:xfrm>
            <a:off x="2871172" y="2914233"/>
            <a:ext cx="4583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E298976B-5793-4B4F-8999-136270106049}"/>
              </a:ext>
            </a:extLst>
          </p:cNvPr>
          <p:cNvSpPr/>
          <p:nvPr/>
        </p:nvSpPr>
        <p:spPr>
          <a:xfrm>
            <a:off x="454222" y="4663444"/>
            <a:ext cx="1029534" cy="16218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AA2DC53-0A02-403B-A52E-7CCB8199468A}"/>
              </a:ext>
            </a:extLst>
          </p:cNvPr>
          <p:cNvSpPr/>
          <p:nvPr/>
        </p:nvSpPr>
        <p:spPr>
          <a:xfrm>
            <a:off x="5181600" y="371974"/>
            <a:ext cx="848456" cy="45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92BAE2E-811F-4308-B5A9-5890E1E68345}"/>
              </a:ext>
            </a:extLst>
          </p:cNvPr>
          <p:cNvSpPr/>
          <p:nvPr/>
        </p:nvSpPr>
        <p:spPr>
          <a:xfrm>
            <a:off x="5181600" y="988348"/>
            <a:ext cx="848457" cy="45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FCFF073-B115-41BF-86D8-FA5C671E47AD}"/>
              </a:ext>
            </a:extLst>
          </p:cNvPr>
          <p:cNvSpPr/>
          <p:nvPr/>
        </p:nvSpPr>
        <p:spPr>
          <a:xfrm>
            <a:off x="544760" y="5743758"/>
            <a:ext cx="848457" cy="4584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76310AD-D8C2-4F0F-B6EF-B5E98D629572}"/>
              </a:ext>
            </a:extLst>
          </p:cNvPr>
          <p:cNvSpPr/>
          <p:nvPr/>
        </p:nvSpPr>
        <p:spPr>
          <a:xfrm>
            <a:off x="1819734" y="4663444"/>
            <a:ext cx="1029534" cy="16218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51D9090-85AE-4275-9EEF-9BAD36CF7305}"/>
              </a:ext>
            </a:extLst>
          </p:cNvPr>
          <p:cNvSpPr/>
          <p:nvPr/>
        </p:nvSpPr>
        <p:spPr>
          <a:xfrm>
            <a:off x="1910272" y="5743758"/>
            <a:ext cx="848457" cy="4584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44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6A3746A-E9FB-4698-B87F-FEAB092D6E04}"/>
              </a:ext>
            </a:extLst>
          </p:cNvPr>
          <p:cNvSpPr txBox="1"/>
          <p:nvPr/>
        </p:nvSpPr>
        <p:spPr>
          <a:xfrm>
            <a:off x="671804" y="83042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中序遍历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E6E08E-2518-4785-B7D0-DB1C958C5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247" y="871107"/>
            <a:ext cx="5334000" cy="44577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C314BCF-EA97-42A6-8D5F-6DA3BE985E6F}"/>
              </a:ext>
            </a:extLst>
          </p:cNvPr>
          <p:cNvSpPr txBox="1"/>
          <p:nvPr/>
        </p:nvSpPr>
        <p:spPr>
          <a:xfrm>
            <a:off x="8253737" y="87110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u="sng" dirty="0">
                <a:solidFill>
                  <a:srgbClr val="FF0000"/>
                </a:solidFill>
              </a:rPr>
              <a:t>6</a:t>
            </a:r>
            <a:endParaRPr lang="zh-CN" alt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86A31D-605D-467A-B25B-F1E219796BA9}"/>
              </a:ext>
            </a:extLst>
          </p:cNvPr>
          <p:cNvSpPr txBox="1"/>
          <p:nvPr/>
        </p:nvSpPr>
        <p:spPr>
          <a:xfrm>
            <a:off x="6919459" y="197211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u="sng" dirty="0">
                <a:solidFill>
                  <a:srgbClr val="FF0000"/>
                </a:solidFill>
              </a:rPr>
              <a:t>2</a:t>
            </a:r>
            <a:endParaRPr lang="zh-CN" alt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C12C26-5611-4A54-9130-35A0C50029E4}"/>
              </a:ext>
            </a:extLst>
          </p:cNvPr>
          <p:cNvSpPr txBox="1"/>
          <p:nvPr/>
        </p:nvSpPr>
        <p:spPr>
          <a:xfrm>
            <a:off x="5981863" y="3241082"/>
            <a:ext cx="41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rgbClr val="FF0000"/>
                </a:solidFill>
              </a:rPr>
              <a:t>1</a:t>
            </a:r>
            <a:endParaRPr lang="zh-CN" alt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C268D2-731E-4442-AA25-51CCF4282121}"/>
              </a:ext>
            </a:extLst>
          </p:cNvPr>
          <p:cNvSpPr txBox="1"/>
          <p:nvPr/>
        </p:nvSpPr>
        <p:spPr>
          <a:xfrm>
            <a:off x="7841445" y="3241082"/>
            <a:ext cx="41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rgbClr val="FF0000"/>
                </a:solidFill>
              </a:rPr>
              <a:t>4</a:t>
            </a:r>
            <a:endParaRPr lang="zh-CN" alt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9FD859-8CDB-4B89-8F3F-759609897252}"/>
              </a:ext>
            </a:extLst>
          </p:cNvPr>
          <p:cNvSpPr txBox="1"/>
          <p:nvPr/>
        </p:nvSpPr>
        <p:spPr>
          <a:xfrm>
            <a:off x="7020351" y="4510045"/>
            <a:ext cx="41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rgbClr val="FF0000"/>
                </a:solidFill>
              </a:rPr>
              <a:t>3</a:t>
            </a:r>
            <a:endParaRPr lang="zh-CN" alt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B16A6E-8F5E-4E70-B695-C269D1E8CA1E}"/>
              </a:ext>
            </a:extLst>
          </p:cNvPr>
          <p:cNvSpPr txBox="1"/>
          <p:nvPr/>
        </p:nvSpPr>
        <p:spPr>
          <a:xfrm>
            <a:off x="8597225" y="4510045"/>
            <a:ext cx="41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rgbClr val="FF0000"/>
                </a:solidFill>
              </a:rPr>
              <a:t>5</a:t>
            </a:r>
            <a:endParaRPr lang="zh-CN" alt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2608CB6-AFC9-4FA3-8103-8D2A85853E63}"/>
              </a:ext>
            </a:extLst>
          </p:cNvPr>
          <p:cNvSpPr txBox="1"/>
          <p:nvPr/>
        </p:nvSpPr>
        <p:spPr>
          <a:xfrm>
            <a:off x="9891071" y="4510045"/>
            <a:ext cx="41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rgbClr val="FF0000"/>
                </a:solidFill>
              </a:rPr>
              <a:t>7</a:t>
            </a:r>
            <a:endParaRPr lang="zh-CN" alt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FCFB4BB-2149-43FB-86B7-B89CF4DF3E4F}"/>
              </a:ext>
            </a:extLst>
          </p:cNvPr>
          <p:cNvSpPr txBox="1"/>
          <p:nvPr/>
        </p:nvSpPr>
        <p:spPr>
          <a:xfrm>
            <a:off x="10528662" y="3241082"/>
            <a:ext cx="41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rgbClr val="FF0000"/>
                </a:solidFill>
              </a:rPr>
              <a:t>8</a:t>
            </a:r>
            <a:endParaRPr lang="zh-CN" alt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A7295C4-BF4D-414C-98F8-769F371F1F64}"/>
              </a:ext>
            </a:extLst>
          </p:cNvPr>
          <p:cNvSpPr txBox="1"/>
          <p:nvPr/>
        </p:nvSpPr>
        <p:spPr>
          <a:xfrm>
            <a:off x="9479719" y="1972118"/>
            <a:ext cx="41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rgbClr val="FF0000"/>
                </a:solidFill>
              </a:rPr>
              <a:t>9</a:t>
            </a:r>
            <a:endParaRPr lang="zh-CN" alt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FBAED0E-E9FC-44CD-983F-14B6E725B2FF}"/>
              </a:ext>
            </a:extLst>
          </p:cNvPr>
          <p:cNvSpPr txBox="1"/>
          <p:nvPr/>
        </p:nvSpPr>
        <p:spPr>
          <a:xfrm>
            <a:off x="8047591" y="6105328"/>
            <a:ext cx="2324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B C D E F G H I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2DF447F-7BA7-4B6A-B63C-71067066BE55}"/>
              </a:ext>
            </a:extLst>
          </p:cNvPr>
          <p:cNvSpPr/>
          <p:nvPr/>
        </p:nvSpPr>
        <p:spPr>
          <a:xfrm>
            <a:off x="353753" y="2399466"/>
            <a:ext cx="1029534" cy="10295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05D22A14-5A5C-4286-8C83-942D6ECDB7EE}"/>
              </a:ext>
            </a:extLst>
          </p:cNvPr>
          <p:cNvSpPr/>
          <p:nvPr/>
        </p:nvSpPr>
        <p:spPr>
          <a:xfrm>
            <a:off x="1841638" y="2399466"/>
            <a:ext cx="1029534" cy="10295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2C74B94-D529-4CB0-9DD3-E5279B3A9DE4}"/>
              </a:ext>
            </a:extLst>
          </p:cNvPr>
          <p:cNvSpPr/>
          <p:nvPr/>
        </p:nvSpPr>
        <p:spPr>
          <a:xfrm>
            <a:off x="3329523" y="2399466"/>
            <a:ext cx="1029534" cy="10295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04844E2-FE60-4819-A83B-9B04EB110808}"/>
              </a:ext>
            </a:extLst>
          </p:cNvPr>
          <p:cNvCxnSpPr>
            <a:stCxn id="35" idx="6"/>
            <a:endCxn id="37" idx="2"/>
          </p:cNvCxnSpPr>
          <p:nvPr/>
        </p:nvCxnSpPr>
        <p:spPr>
          <a:xfrm>
            <a:off x="1383287" y="2914233"/>
            <a:ext cx="4583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0545F68-E827-44C9-A330-03919B6D6848}"/>
              </a:ext>
            </a:extLst>
          </p:cNvPr>
          <p:cNvCxnSpPr>
            <a:stCxn id="37" idx="6"/>
            <a:endCxn id="39" idx="2"/>
          </p:cNvCxnSpPr>
          <p:nvPr/>
        </p:nvCxnSpPr>
        <p:spPr>
          <a:xfrm>
            <a:off x="2871172" y="2914233"/>
            <a:ext cx="4583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66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6A3746A-E9FB-4698-B87F-FEAB092D6E04}"/>
              </a:ext>
            </a:extLst>
          </p:cNvPr>
          <p:cNvSpPr txBox="1"/>
          <p:nvPr/>
        </p:nvSpPr>
        <p:spPr>
          <a:xfrm>
            <a:off x="671804" y="83042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后序遍历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E6E08E-2518-4785-B7D0-DB1C958C5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828" y="842963"/>
            <a:ext cx="5334000" cy="44577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C314BCF-EA97-42A6-8D5F-6DA3BE985E6F}"/>
              </a:ext>
            </a:extLst>
          </p:cNvPr>
          <p:cNvSpPr txBox="1"/>
          <p:nvPr/>
        </p:nvSpPr>
        <p:spPr>
          <a:xfrm>
            <a:off x="8022318" y="84296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u="sng" dirty="0">
                <a:solidFill>
                  <a:srgbClr val="FF0000"/>
                </a:solidFill>
              </a:rPr>
              <a:t>9</a:t>
            </a:r>
            <a:endParaRPr lang="zh-CN" alt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86A31D-605D-467A-B25B-F1E219796BA9}"/>
              </a:ext>
            </a:extLst>
          </p:cNvPr>
          <p:cNvSpPr txBox="1"/>
          <p:nvPr/>
        </p:nvSpPr>
        <p:spPr>
          <a:xfrm>
            <a:off x="6688040" y="19439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u="sng" dirty="0">
                <a:solidFill>
                  <a:srgbClr val="FF0000"/>
                </a:solidFill>
              </a:rPr>
              <a:t>5</a:t>
            </a:r>
            <a:endParaRPr lang="zh-CN" alt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C12C26-5611-4A54-9130-35A0C50029E4}"/>
              </a:ext>
            </a:extLst>
          </p:cNvPr>
          <p:cNvSpPr txBox="1"/>
          <p:nvPr/>
        </p:nvSpPr>
        <p:spPr>
          <a:xfrm>
            <a:off x="5750444" y="3212938"/>
            <a:ext cx="41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rgbClr val="FF0000"/>
                </a:solidFill>
              </a:rPr>
              <a:t>1</a:t>
            </a:r>
            <a:endParaRPr lang="zh-CN" alt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C268D2-731E-4442-AA25-51CCF4282121}"/>
              </a:ext>
            </a:extLst>
          </p:cNvPr>
          <p:cNvSpPr txBox="1"/>
          <p:nvPr/>
        </p:nvSpPr>
        <p:spPr>
          <a:xfrm>
            <a:off x="7610026" y="3212938"/>
            <a:ext cx="41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rgbClr val="FF0000"/>
                </a:solidFill>
              </a:rPr>
              <a:t>4</a:t>
            </a:r>
            <a:endParaRPr lang="zh-CN" alt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9FD859-8CDB-4B89-8F3F-759609897252}"/>
              </a:ext>
            </a:extLst>
          </p:cNvPr>
          <p:cNvSpPr txBox="1"/>
          <p:nvPr/>
        </p:nvSpPr>
        <p:spPr>
          <a:xfrm>
            <a:off x="6788932" y="4481901"/>
            <a:ext cx="41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rgbClr val="FF0000"/>
                </a:solidFill>
              </a:rPr>
              <a:t>2</a:t>
            </a:r>
            <a:endParaRPr lang="zh-CN" alt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B16A6E-8F5E-4E70-B695-C269D1E8CA1E}"/>
              </a:ext>
            </a:extLst>
          </p:cNvPr>
          <p:cNvSpPr txBox="1"/>
          <p:nvPr/>
        </p:nvSpPr>
        <p:spPr>
          <a:xfrm>
            <a:off x="8365806" y="4481901"/>
            <a:ext cx="41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rgbClr val="FF0000"/>
                </a:solidFill>
              </a:rPr>
              <a:t>3</a:t>
            </a:r>
            <a:endParaRPr lang="zh-CN" alt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2608CB6-AFC9-4FA3-8103-8D2A85853E63}"/>
              </a:ext>
            </a:extLst>
          </p:cNvPr>
          <p:cNvSpPr txBox="1"/>
          <p:nvPr/>
        </p:nvSpPr>
        <p:spPr>
          <a:xfrm>
            <a:off x="9659652" y="4481901"/>
            <a:ext cx="41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rgbClr val="FF0000"/>
                </a:solidFill>
              </a:rPr>
              <a:t>6</a:t>
            </a:r>
            <a:endParaRPr lang="zh-CN" alt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FCFB4BB-2149-43FB-86B7-B89CF4DF3E4F}"/>
              </a:ext>
            </a:extLst>
          </p:cNvPr>
          <p:cNvSpPr txBox="1"/>
          <p:nvPr/>
        </p:nvSpPr>
        <p:spPr>
          <a:xfrm>
            <a:off x="10297243" y="3212938"/>
            <a:ext cx="41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rgbClr val="FF0000"/>
                </a:solidFill>
              </a:rPr>
              <a:t>7</a:t>
            </a:r>
            <a:endParaRPr lang="zh-CN" alt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A7295C4-BF4D-414C-98F8-769F371F1F64}"/>
              </a:ext>
            </a:extLst>
          </p:cNvPr>
          <p:cNvSpPr txBox="1"/>
          <p:nvPr/>
        </p:nvSpPr>
        <p:spPr>
          <a:xfrm>
            <a:off x="9248300" y="1943974"/>
            <a:ext cx="41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rgbClr val="FF0000"/>
                </a:solidFill>
              </a:rPr>
              <a:t>8</a:t>
            </a:r>
            <a:endParaRPr lang="zh-CN" alt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FBAED0E-E9FC-44CD-983F-14B6E725B2FF}"/>
              </a:ext>
            </a:extLst>
          </p:cNvPr>
          <p:cNvSpPr txBox="1"/>
          <p:nvPr/>
        </p:nvSpPr>
        <p:spPr>
          <a:xfrm>
            <a:off x="7816172" y="6077184"/>
            <a:ext cx="2324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C E D B H I G F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AD4C332-FDE3-47B7-AD5F-755DABD13E18}"/>
              </a:ext>
            </a:extLst>
          </p:cNvPr>
          <p:cNvSpPr/>
          <p:nvPr/>
        </p:nvSpPr>
        <p:spPr>
          <a:xfrm>
            <a:off x="353753" y="2399466"/>
            <a:ext cx="1029534" cy="10295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EA4FD56-D56C-4EB5-9883-5F8B6807B720}"/>
              </a:ext>
            </a:extLst>
          </p:cNvPr>
          <p:cNvSpPr/>
          <p:nvPr/>
        </p:nvSpPr>
        <p:spPr>
          <a:xfrm>
            <a:off x="1841638" y="2399466"/>
            <a:ext cx="1029534" cy="10295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61E6E65-1814-4478-AF07-114E248B0339}"/>
              </a:ext>
            </a:extLst>
          </p:cNvPr>
          <p:cNvSpPr/>
          <p:nvPr/>
        </p:nvSpPr>
        <p:spPr>
          <a:xfrm>
            <a:off x="3329523" y="2399466"/>
            <a:ext cx="1029534" cy="10295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805097E-B584-420D-ADBF-D7C9D55A858F}"/>
              </a:ext>
            </a:extLst>
          </p:cNvPr>
          <p:cNvCxnSpPr>
            <a:stCxn id="14" idx="6"/>
            <a:endCxn id="18" idx="2"/>
          </p:cNvCxnSpPr>
          <p:nvPr/>
        </p:nvCxnSpPr>
        <p:spPr>
          <a:xfrm>
            <a:off x="1383287" y="2914233"/>
            <a:ext cx="4583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97AC6FE-CCC2-4661-8F99-BB8A71BC495F}"/>
              </a:ext>
            </a:extLst>
          </p:cNvPr>
          <p:cNvCxnSpPr>
            <a:stCxn id="18" idx="6"/>
            <a:endCxn id="20" idx="2"/>
          </p:cNvCxnSpPr>
          <p:nvPr/>
        </p:nvCxnSpPr>
        <p:spPr>
          <a:xfrm>
            <a:off x="2871172" y="2914233"/>
            <a:ext cx="4583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166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135</Words>
  <Application>Microsoft Office PowerPoint</Application>
  <PresentationFormat>宽屏</PresentationFormat>
  <Paragraphs>87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qiang yuanbao</dc:creator>
  <cp:lastModifiedBy>qiang yuanbao</cp:lastModifiedBy>
  <cp:revision>9</cp:revision>
  <dcterms:created xsi:type="dcterms:W3CDTF">2020-08-14T10:24:29Z</dcterms:created>
  <dcterms:modified xsi:type="dcterms:W3CDTF">2020-08-14T12:42:10Z</dcterms:modified>
</cp:coreProperties>
</file>