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98" y="-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993A9-BF1D-475C-91CD-9390A9142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D41AA9-48C7-4DBD-9F7D-0F4A0AA39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C4DF0-C556-4350-8C76-E1B84746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A45-3506-443C-8D9E-AE97192766C3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793556-5256-4D8D-AE04-058B12EF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F6DCA-5358-42E6-95DA-F3A7BE35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0EB2-75F0-4D6B-B130-973EAE1F6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47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C206C-D699-4752-BD10-857867D2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6B3BF0-880C-473F-83DC-12613366A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62B7B-E3A8-4577-A684-D8359A6A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A45-3506-443C-8D9E-AE97192766C3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28D16C-DB2D-4FFC-8C61-42C0B970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490CF-F95C-4FF0-AB51-43208BC2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0EB2-75F0-4D6B-B130-973EAE1F6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62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76230B-924F-468B-8971-1E27599C9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3553C2-0514-47E8-B1EA-0EE0EEF6D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3B4E0-E6F4-4948-B8A0-C91BB202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A45-3506-443C-8D9E-AE97192766C3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891476-7393-4F12-A1C3-4A913454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D5572C-2088-4769-9642-C70941ED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0EB2-75F0-4D6B-B130-973EAE1F6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44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CEFAC-B64A-4C91-8CEC-E8E411C8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6B2487-100A-4340-9FCA-1BF2B3B36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6AB52-3D43-41E9-8A99-AB186DCB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A45-3506-443C-8D9E-AE97192766C3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7CF097-51E6-4CB9-8BB2-C05A0817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EF19C5-8DBD-42BE-96DF-FB40718CD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0EB2-75F0-4D6B-B130-973EAE1F6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93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3066C-43E3-4465-ABA7-F1AD2977D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310B87-9C3A-443C-9A83-13A9C903A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18843-AF1D-4ACB-AFF4-BAEA0C42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A45-3506-443C-8D9E-AE97192766C3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EB5F39-F306-417E-9AAF-C54A432F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4D71F-3C3C-4A26-97FC-A5F3A62D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0EB2-75F0-4D6B-B130-973EAE1F6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84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246C0-53F5-4DCD-9CEF-A9E393A3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72D4F-6A26-410B-AC2B-2C11D1A60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3E8586-FE45-499F-8879-11DDCDAA1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4A1C54-E1A3-473D-BB9A-11B3B650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A45-3506-443C-8D9E-AE97192766C3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BA1D04-FED8-4AF6-9890-0AAE461A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1D81D7-8042-4BF6-9A75-C9EAB49D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0EB2-75F0-4D6B-B130-973EAE1F6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01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50949-E227-4C6A-9569-F4FE52DD8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E7F6B0-BFAE-4896-A024-54C9D91E7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6A12E3-F792-4513-879D-DC5CD9062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54A68F-314F-416B-80D9-0B6782B36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2C92F6-AE1E-4549-B7C9-004B555B5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B3DD65-FB02-4CCB-B780-80CD8AF1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A45-3506-443C-8D9E-AE97192766C3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C44FF6-BA53-4BE4-9014-9B0D8B38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6342FC-7933-44C7-A3B0-6B56D070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0EB2-75F0-4D6B-B130-973EAE1F6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11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02A28-FEFF-4F52-AA0A-1D0BD2EE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DF7075-5DC5-44DB-A19A-F4881CEE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A45-3506-443C-8D9E-AE97192766C3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355D66-D955-471D-B7B6-9FC29214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18BBD8-C9EB-476A-BC2D-ACCF480E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0EB2-75F0-4D6B-B130-973EAE1F6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53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4B465B-105B-4B52-B470-08D9BA424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A45-3506-443C-8D9E-AE97192766C3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DAF058-B696-49CB-9095-55B75D83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E198FA-6A2C-44F1-A6AD-C366A6B3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0EB2-75F0-4D6B-B130-973EAE1F6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47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2CB96-EEA3-481B-9629-8E9EA90A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53F48-73C5-429C-91EF-2039DB65C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CA305A-9EC5-4AEB-837B-B8865B2D7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1769D-7622-4877-9A7C-222425463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A45-3506-443C-8D9E-AE97192766C3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A238B3-C825-4727-955C-857D9D7F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3FF59B-B3C1-4622-8BFC-A03AB926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0EB2-75F0-4D6B-B130-973EAE1F6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4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7C628-1715-4E0B-B676-8971E536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EB20EE-366D-44EC-864B-550D8C96F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5C18A0-167F-498E-94FB-657F0E997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A67A91-7EDE-4D47-BEA1-A44F4EF1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A45-3506-443C-8D9E-AE97192766C3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59F1F7-87B4-4D98-8317-BB33400D9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E11ECE-90F7-4917-8805-D351C7A0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0EB2-75F0-4D6B-B130-973EAE1F6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7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7F27CF-A3ED-45F3-A738-DF1A7B72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EDE80F-3575-47DC-8DFD-0EF8D227C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F258D-82F1-4F76-8A59-BDAEE7C02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8CA45-3506-443C-8D9E-AE97192766C3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051D2-848E-4512-B6F1-93F9041B8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FAD025-D908-41BE-B860-6E90C9F05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B0EB2-75F0-4D6B-B130-973EAE1F6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44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>
            <a:extLst>
              <a:ext uri="{FF2B5EF4-FFF2-40B4-BE49-F238E27FC236}">
                <a16:creationId xmlns:a16="http://schemas.microsoft.com/office/drawing/2014/main" id="{C6715DA6-73E4-4109-8C8D-9FF1A0249C42}"/>
              </a:ext>
            </a:extLst>
          </p:cNvPr>
          <p:cNvGrpSpPr/>
          <p:nvPr/>
        </p:nvGrpSpPr>
        <p:grpSpPr>
          <a:xfrm>
            <a:off x="3287091" y="1707109"/>
            <a:ext cx="3994031" cy="3732245"/>
            <a:chOff x="3287091" y="1707109"/>
            <a:chExt cx="3994031" cy="373224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47B6099-E6EB-4454-9B27-71D8394C4F09}"/>
                </a:ext>
              </a:extLst>
            </p:cNvPr>
            <p:cNvSpPr/>
            <p:nvPr/>
          </p:nvSpPr>
          <p:spPr>
            <a:xfrm>
              <a:off x="3287093" y="1707109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A818356-B4CE-46B1-A12D-B4591C7F3D43}"/>
                </a:ext>
              </a:extLst>
            </p:cNvPr>
            <p:cNvSpPr/>
            <p:nvPr/>
          </p:nvSpPr>
          <p:spPr>
            <a:xfrm>
              <a:off x="4910883" y="1707109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2265B19-E704-4CAB-AD1B-BDF9DAE3CDA6}"/>
                </a:ext>
              </a:extLst>
            </p:cNvPr>
            <p:cNvSpPr/>
            <p:nvPr/>
          </p:nvSpPr>
          <p:spPr>
            <a:xfrm>
              <a:off x="4098988" y="1707109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F83ACB3-22F2-45EB-A8B9-26A136A5DA85}"/>
                </a:ext>
              </a:extLst>
            </p:cNvPr>
            <p:cNvSpPr/>
            <p:nvPr/>
          </p:nvSpPr>
          <p:spPr>
            <a:xfrm>
              <a:off x="5722778" y="1707109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197A5E0-BF22-4685-86D0-7C6B5A47C011}"/>
                </a:ext>
              </a:extLst>
            </p:cNvPr>
            <p:cNvSpPr/>
            <p:nvPr/>
          </p:nvSpPr>
          <p:spPr>
            <a:xfrm>
              <a:off x="6534673" y="1707109"/>
              <a:ext cx="746449" cy="746449"/>
            </a:xfrm>
            <a:prstGeom prst="rect">
              <a:avLst/>
            </a:prstGeom>
            <a:solidFill>
              <a:srgbClr val="FFC000"/>
            </a:solidFill>
            <a:ln w="762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A155B4B-491C-491B-817D-12F576D17799}"/>
                </a:ext>
              </a:extLst>
            </p:cNvPr>
            <p:cNvSpPr/>
            <p:nvPr/>
          </p:nvSpPr>
          <p:spPr>
            <a:xfrm>
              <a:off x="3287093" y="2453558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703BE85-50BE-4191-B0A2-006FBC5AF9EB}"/>
                </a:ext>
              </a:extLst>
            </p:cNvPr>
            <p:cNvSpPr/>
            <p:nvPr/>
          </p:nvSpPr>
          <p:spPr>
            <a:xfrm>
              <a:off x="4910883" y="2453558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753CED5-67E0-4341-88C0-F5BE31BC05AC}"/>
                </a:ext>
              </a:extLst>
            </p:cNvPr>
            <p:cNvSpPr/>
            <p:nvPr/>
          </p:nvSpPr>
          <p:spPr>
            <a:xfrm>
              <a:off x="4098988" y="2453558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47B2248-F230-42E0-BDA0-7728CD368AE8}"/>
                </a:ext>
              </a:extLst>
            </p:cNvPr>
            <p:cNvSpPr/>
            <p:nvPr/>
          </p:nvSpPr>
          <p:spPr>
            <a:xfrm>
              <a:off x="5722778" y="2453558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159E65E-4194-42BB-B16C-C8CB50D9640A}"/>
                </a:ext>
              </a:extLst>
            </p:cNvPr>
            <p:cNvSpPr/>
            <p:nvPr/>
          </p:nvSpPr>
          <p:spPr>
            <a:xfrm>
              <a:off x="6534673" y="2453558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F9A6D9B-94A8-426F-9E04-04C4A5EE60F2}"/>
                </a:ext>
              </a:extLst>
            </p:cNvPr>
            <p:cNvSpPr/>
            <p:nvPr/>
          </p:nvSpPr>
          <p:spPr>
            <a:xfrm>
              <a:off x="3287091" y="3200007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D151691-5E69-45D0-B74E-8EFBD3C171E2}"/>
                </a:ext>
              </a:extLst>
            </p:cNvPr>
            <p:cNvSpPr/>
            <p:nvPr/>
          </p:nvSpPr>
          <p:spPr>
            <a:xfrm>
              <a:off x="4910881" y="3200007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AF73983-41CB-4950-80DE-5205463CF22F}"/>
                </a:ext>
              </a:extLst>
            </p:cNvPr>
            <p:cNvSpPr/>
            <p:nvPr/>
          </p:nvSpPr>
          <p:spPr>
            <a:xfrm>
              <a:off x="4098986" y="3200007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E67D5A3-03A0-4702-B49B-C777E3F6DD39}"/>
                </a:ext>
              </a:extLst>
            </p:cNvPr>
            <p:cNvSpPr/>
            <p:nvPr/>
          </p:nvSpPr>
          <p:spPr>
            <a:xfrm>
              <a:off x="5722776" y="3200007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10C9432-385C-46C0-89BD-576101B507A1}"/>
                </a:ext>
              </a:extLst>
            </p:cNvPr>
            <p:cNvSpPr/>
            <p:nvPr/>
          </p:nvSpPr>
          <p:spPr>
            <a:xfrm>
              <a:off x="6534671" y="3200007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FE30D96-1D0C-44B9-AC99-48DF1241BB75}"/>
                </a:ext>
              </a:extLst>
            </p:cNvPr>
            <p:cNvSpPr/>
            <p:nvPr/>
          </p:nvSpPr>
          <p:spPr>
            <a:xfrm>
              <a:off x="3287091" y="3946456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AE8247D-9C37-45BC-BB19-269CF883BA39}"/>
                </a:ext>
              </a:extLst>
            </p:cNvPr>
            <p:cNvSpPr/>
            <p:nvPr/>
          </p:nvSpPr>
          <p:spPr>
            <a:xfrm>
              <a:off x="4910881" y="3946456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15285E8-B080-4848-B875-E06C183E8033}"/>
                </a:ext>
              </a:extLst>
            </p:cNvPr>
            <p:cNvSpPr/>
            <p:nvPr/>
          </p:nvSpPr>
          <p:spPr>
            <a:xfrm>
              <a:off x="4098986" y="3946456"/>
              <a:ext cx="746449" cy="74644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A070007-D485-4652-882F-27EF03CC53BF}"/>
                </a:ext>
              </a:extLst>
            </p:cNvPr>
            <p:cNvSpPr/>
            <p:nvPr/>
          </p:nvSpPr>
          <p:spPr>
            <a:xfrm>
              <a:off x="5722776" y="3946456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C873FB5-02DA-4B13-B647-7E26E0082A2A}"/>
                </a:ext>
              </a:extLst>
            </p:cNvPr>
            <p:cNvSpPr/>
            <p:nvPr/>
          </p:nvSpPr>
          <p:spPr>
            <a:xfrm>
              <a:off x="6534671" y="3946456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24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8B58397-392F-4977-9AAE-6A22182406C2}"/>
                </a:ext>
              </a:extLst>
            </p:cNvPr>
            <p:cNvSpPr/>
            <p:nvPr/>
          </p:nvSpPr>
          <p:spPr>
            <a:xfrm>
              <a:off x="3287093" y="4692905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7085161-D501-493D-A080-7687C6127223}"/>
                </a:ext>
              </a:extLst>
            </p:cNvPr>
            <p:cNvSpPr/>
            <p:nvPr/>
          </p:nvSpPr>
          <p:spPr>
            <a:xfrm>
              <a:off x="4910881" y="4692905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23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688D3B2-2268-41A8-ACF8-0070B71A59AE}"/>
                </a:ext>
              </a:extLst>
            </p:cNvPr>
            <p:cNvSpPr/>
            <p:nvPr/>
          </p:nvSpPr>
          <p:spPr>
            <a:xfrm>
              <a:off x="4098987" y="4692905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D77506F3-7935-448E-A603-674B0CE0FC06}"/>
                </a:ext>
              </a:extLst>
            </p:cNvPr>
            <p:cNvSpPr/>
            <p:nvPr/>
          </p:nvSpPr>
          <p:spPr>
            <a:xfrm>
              <a:off x="5722775" y="4692905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26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8960EC8-0632-4F4C-8EB7-F4CE0ACA6527}"/>
                </a:ext>
              </a:extLst>
            </p:cNvPr>
            <p:cNvSpPr/>
            <p:nvPr/>
          </p:nvSpPr>
          <p:spPr>
            <a:xfrm>
              <a:off x="6534671" y="4692905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箭头: 右 72">
              <a:extLst>
                <a:ext uri="{FF2B5EF4-FFF2-40B4-BE49-F238E27FC236}">
                  <a16:creationId xmlns:a16="http://schemas.microsoft.com/office/drawing/2014/main" id="{DAADC198-FA55-4597-9ECC-81F23971C223}"/>
                </a:ext>
              </a:extLst>
            </p:cNvPr>
            <p:cNvSpPr/>
            <p:nvPr/>
          </p:nvSpPr>
          <p:spPr>
            <a:xfrm rot="10800000">
              <a:off x="6323590" y="1969539"/>
              <a:ext cx="208385" cy="1955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箭头: 右 74">
              <a:extLst>
                <a:ext uri="{FF2B5EF4-FFF2-40B4-BE49-F238E27FC236}">
                  <a16:creationId xmlns:a16="http://schemas.microsoft.com/office/drawing/2014/main" id="{6867A371-DBED-46FE-B0C8-6EE8655E4E31}"/>
                </a:ext>
              </a:extLst>
            </p:cNvPr>
            <p:cNvSpPr/>
            <p:nvPr/>
          </p:nvSpPr>
          <p:spPr>
            <a:xfrm rot="5400000">
              <a:off x="5991806" y="2396260"/>
              <a:ext cx="208385" cy="1955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箭头: 右 76">
              <a:extLst>
                <a:ext uri="{FF2B5EF4-FFF2-40B4-BE49-F238E27FC236}">
                  <a16:creationId xmlns:a16="http://schemas.microsoft.com/office/drawing/2014/main" id="{F7EECD19-C670-4F0F-BBDF-F24C9B601E02}"/>
                </a:ext>
              </a:extLst>
            </p:cNvPr>
            <p:cNvSpPr/>
            <p:nvPr/>
          </p:nvSpPr>
          <p:spPr>
            <a:xfrm rot="5400000">
              <a:off x="5991805" y="3102229"/>
              <a:ext cx="208385" cy="1955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箭头: 右 78">
              <a:extLst>
                <a:ext uri="{FF2B5EF4-FFF2-40B4-BE49-F238E27FC236}">
                  <a16:creationId xmlns:a16="http://schemas.microsoft.com/office/drawing/2014/main" id="{CE8821D9-A4C4-4446-8FDE-7609598FF796}"/>
                </a:ext>
              </a:extLst>
            </p:cNvPr>
            <p:cNvSpPr/>
            <p:nvPr/>
          </p:nvSpPr>
          <p:spPr>
            <a:xfrm rot="10800000">
              <a:off x="5584071" y="3475453"/>
              <a:ext cx="208385" cy="1955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箭头: 右 80">
              <a:extLst>
                <a:ext uri="{FF2B5EF4-FFF2-40B4-BE49-F238E27FC236}">
                  <a16:creationId xmlns:a16="http://schemas.microsoft.com/office/drawing/2014/main" id="{BD7A8D3D-A1A7-4719-A4C2-A6F9D2FB03CA}"/>
                </a:ext>
              </a:extLst>
            </p:cNvPr>
            <p:cNvSpPr/>
            <p:nvPr/>
          </p:nvSpPr>
          <p:spPr>
            <a:xfrm rot="5400000">
              <a:off x="5179912" y="3848678"/>
              <a:ext cx="208385" cy="1955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箭头: 右 82">
              <a:extLst>
                <a:ext uri="{FF2B5EF4-FFF2-40B4-BE49-F238E27FC236}">
                  <a16:creationId xmlns:a16="http://schemas.microsoft.com/office/drawing/2014/main" id="{45B7524C-6E0F-42BC-9AF3-9D09759B4061}"/>
                </a:ext>
              </a:extLst>
            </p:cNvPr>
            <p:cNvSpPr/>
            <p:nvPr/>
          </p:nvSpPr>
          <p:spPr>
            <a:xfrm rot="10800000">
              <a:off x="4773965" y="4221902"/>
              <a:ext cx="208385" cy="1955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945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25</Words>
  <Application>Microsoft Office PowerPoint</Application>
  <PresentationFormat>宽屏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qiang yuanbao</dc:creator>
  <cp:lastModifiedBy>qiang yuanbao</cp:lastModifiedBy>
  <cp:revision>3</cp:revision>
  <dcterms:created xsi:type="dcterms:W3CDTF">2020-08-03T07:05:23Z</dcterms:created>
  <dcterms:modified xsi:type="dcterms:W3CDTF">2020-08-03T07:34:24Z</dcterms:modified>
</cp:coreProperties>
</file>