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9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DDCC-ED9D-495E-82EE-3B59011F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3559F-CE74-4E16-BBAF-0EB78FBF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9AEC4-48D1-492F-8F83-E82A4B2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69AA5-B6A6-47C6-85DA-826960B5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525C7-CA07-484E-AE31-D634B201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E4C23-8F96-43D2-BE0F-24FE921E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283D8-3730-4CDE-9799-CDA9A4D6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F432B-048A-4F91-9864-6EF43E07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5A2BD-350F-41EE-A1E6-7390BE3E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6637D-0CED-4C7D-97EA-03477E29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6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5E040-1C2D-4359-89B6-8744BAA89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79E4B-A6AF-4B8E-8E6B-D0581A902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B3AE7-EF44-4077-92C9-6978719F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47E46-16AA-4B16-B22C-CE883811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A5CB2-1544-4873-84D5-225469FF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7376D-DE24-45C0-8295-524CE68B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BCF32-9252-46D0-A1AE-FEA2ADE7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55E51-FBD7-42A2-B30D-3ABF1CAA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0CB0D-4E8F-4247-8DEC-F6C36E42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EC198-C74D-4837-8231-34EBABF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6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AD5-A8FB-45FE-8142-9313856B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0394A-D199-454C-A089-0BF4E1CE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53D21-4917-4C6B-8A26-54B77B28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9EB68-2A83-4792-A1AA-402839D2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52A0F-25B8-4674-990A-965F773E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6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76996-D4E2-4418-9DAC-1B82BE68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1BFEB-968C-41F4-BEA8-C3F606D85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07B32-059D-4C93-8D47-D48C5C90C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DD6E9-A99C-4FD6-A786-80A81777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6E14D-390A-482A-BCED-EE93E2F8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3E32C-3D22-4737-BDE8-A535B135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F28B-00F2-45BC-86AD-42623871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083AA-FF4C-464F-841D-77FF8AAF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0BA59-84A8-4A25-91B9-54D07BF9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CEFE2F-8D79-4125-9BE1-6A354795B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67D6B6-7942-46CD-A574-282010F17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C4355-A5CA-4797-A6F2-91DA7D22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5DCE22-7410-4137-B724-E290832B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5276A3-046B-495B-96C7-50B00873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B3100-4851-43FD-973E-FD68E46A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08D58-8C7E-4618-B546-152BD4FE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605688-C2CF-441D-9CFB-D0301A97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6ED9A6-9CEC-45DC-A5FF-C8EFD4DE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5E5B72-3B85-4D01-A4CF-E4CF39DD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3D1D17-12D8-4137-94ED-8CE83232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08BF4-1E80-49A5-8098-A0516219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71933-A7C9-4C57-A875-25992671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4F7B-5326-4BDF-AF6A-4ED1917C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E1C2D-2264-4A60-AAEA-8054780D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2E9FA-C773-4336-9EF6-D80EB847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56040-6D8F-469C-8438-2957316B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08587-7BFD-48A3-A5E9-830281B9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9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CF5B8-9A52-44AE-A4C4-C6CE1727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F5BE10-02D2-4402-A5BA-267D64C6F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A5B6F1-F727-40AD-ABF9-3EA7A7B13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B6900-E496-4BDC-98DB-D610A957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433AD-A27F-422B-B88E-CB9DC0F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2608D-186B-4A9B-96C0-D85B8B4F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CFA39-3A61-40FA-97C9-7A98E05E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90ED7-9FEC-4400-99F4-CF65E04D2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8A22A-DFC6-4A01-8235-1CF1B32D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683E-B008-43CD-A8EE-153A72FF7BB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F8C7D-2D33-43EA-BA69-663D14592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30D4D-0125-4C78-A14F-654F6E75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68C6-5111-4268-AAF4-E480079DE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B86D3C9D-671A-43A4-8C61-ECBA7FAEA9F6}"/>
              </a:ext>
            </a:extLst>
          </p:cNvPr>
          <p:cNvGrpSpPr/>
          <p:nvPr/>
        </p:nvGrpSpPr>
        <p:grpSpPr>
          <a:xfrm>
            <a:off x="2507216" y="1397256"/>
            <a:ext cx="7271265" cy="3062777"/>
            <a:chOff x="2507216" y="1397256"/>
            <a:chExt cx="7271265" cy="30627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6EB65D-03C4-4D6B-9AF6-73F3FD3BAE8D}"/>
                </a:ext>
              </a:extLst>
            </p:cNvPr>
            <p:cNvSpPr/>
            <p:nvPr/>
          </p:nvSpPr>
          <p:spPr>
            <a:xfrm>
              <a:off x="3135084" y="13972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2B61A8D-D13E-413B-A319-F5E136F08530}"/>
                </a:ext>
              </a:extLst>
            </p:cNvPr>
            <p:cNvSpPr/>
            <p:nvPr/>
          </p:nvSpPr>
          <p:spPr>
            <a:xfrm>
              <a:off x="4063479" y="13972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E3D38CA-57EB-4846-B47A-CC9AA05E0EEA}"/>
                </a:ext>
              </a:extLst>
            </p:cNvPr>
            <p:cNvSpPr/>
            <p:nvPr/>
          </p:nvSpPr>
          <p:spPr>
            <a:xfrm>
              <a:off x="4991874" y="13972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3085DB-2AA2-49C2-B8DF-28E4D98DE094}"/>
                </a:ext>
              </a:extLst>
            </p:cNvPr>
            <p:cNvSpPr/>
            <p:nvPr/>
          </p:nvSpPr>
          <p:spPr>
            <a:xfrm>
              <a:off x="4063480" y="2456280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7841BC-9CE0-4F4A-9DAD-3F8AC3E96748}"/>
                </a:ext>
              </a:extLst>
            </p:cNvPr>
            <p:cNvSpPr/>
            <p:nvPr/>
          </p:nvSpPr>
          <p:spPr>
            <a:xfrm>
              <a:off x="3135085" y="2456280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744DE5-2862-488A-8084-CA18CF9AA560}"/>
                </a:ext>
              </a:extLst>
            </p:cNvPr>
            <p:cNvSpPr/>
            <p:nvPr/>
          </p:nvSpPr>
          <p:spPr>
            <a:xfrm>
              <a:off x="4991875" y="2456280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AC8D24-93C8-414A-BC53-A71632EB87AD}"/>
                </a:ext>
              </a:extLst>
            </p:cNvPr>
            <p:cNvSpPr/>
            <p:nvPr/>
          </p:nvSpPr>
          <p:spPr>
            <a:xfrm>
              <a:off x="5920270" y="2456280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A30AFB-B4CC-465D-8730-E66B8E8BB82E}"/>
                </a:ext>
              </a:extLst>
            </p:cNvPr>
            <p:cNvSpPr/>
            <p:nvPr/>
          </p:nvSpPr>
          <p:spPr>
            <a:xfrm>
              <a:off x="6848665" y="2456280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71A8747-CF9E-4085-B40B-7574F8D9E76D}"/>
                </a:ext>
              </a:extLst>
            </p:cNvPr>
            <p:cNvSpPr/>
            <p:nvPr/>
          </p:nvSpPr>
          <p:spPr>
            <a:xfrm>
              <a:off x="7777060" y="2456280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73755D4-A26F-4E16-8D99-C23C59107E10}"/>
                </a:ext>
              </a:extLst>
            </p:cNvPr>
            <p:cNvSpPr/>
            <p:nvPr/>
          </p:nvSpPr>
          <p:spPr>
            <a:xfrm>
              <a:off x="8705452" y="2456280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45390E-B6D2-4A47-95F1-2E7D3AF8306A}"/>
                </a:ext>
              </a:extLst>
            </p:cNvPr>
            <p:cNvSpPr/>
            <p:nvPr/>
          </p:nvSpPr>
          <p:spPr>
            <a:xfrm>
              <a:off x="8705452" y="13972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E855E20-DF53-4B5F-A358-F1B7F946567D}"/>
                </a:ext>
              </a:extLst>
            </p:cNvPr>
            <p:cNvSpPr/>
            <p:nvPr/>
          </p:nvSpPr>
          <p:spPr>
            <a:xfrm>
              <a:off x="7777059" y="13972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98424D-B664-4077-B4F9-EB56ED27AF67}"/>
                </a:ext>
              </a:extLst>
            </p:cNvPr>
            <p:cNvSpPr/>
            <p:nvPr/>
          </p:nvSpPr>
          <p:spPr>
            <a:xfrm>
              <a:off x="6848664" y="13972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55BC3E2-C895-4890-BC87-C419B4E41149}"/>
                </a:ext>
              </a:extLst>
            </p:cNvPr>
            <p:cNvSpPr/>
            <p:nvPr/>
          </p:nvSpPr>
          <p:spPr>
            <a:xfrm>
              <a:off x="5920269" y="13972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E86E6A6-7395-4508-BA80-26B5C360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911150" y="3401009"/>
              <a:ext cx="686733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A7C91D0-85D3-442C-BF38-34B8AE3E173A}"/>
                </a:ext>
              </a:extLst>
            </p:cNvPr>
            <p:cNvSpPr/>
            <p:nvPr/>
          </p:nvSpPr>
          <p:spPr>
            <a:xfrm>
              <a:off x="8705451" y="3713584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27FC94A-75A8-4CC5-BE89-BAE3B363FDF8}"/>
                </a:ext>
              </a:extLst>
            </p:cNvPr>
            <p:cNvSpPr/>
            <p:nvPr/>
          </p:nvSpPr>
          <p:spPr>
            <a:xfrm>
              <a:off x="7777059" y="3713584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5015989-701E-42FE-97D4-5A4C7935FD58}"/>
                </a:ext>
              </a:extLst>
            </p:cNvPr>
            <p:cNvSpPr/>
            <p:nvPr/>
          </p:nvSpPr>
          <p:spPr>
            <a:xfrm>
              <a:off x="6848664" y="3713583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851E70A-A5EB-4EF5-B800-40877B131047}"/>
                </a:ext>
              </a:extLst>
            </p:cNvPr>
            <p:cNvSpPr/>
            <p:nvPr/>
          </p:nvSpPr>
          <p:spPr>
            <a:xfrm>
              <a:off x="6550081" y="3030118"/>
              <a:ext cx="415219" cy="426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十字形 47">
              <a:extLst>
                <a:ext uri="{FF2B5EF4-FFF2-40B4-BE49-F238E27FC236}">
                  <a16:creationId xmlns:a16="http://schemas.microsoft.com/office/drawing/2014/main" id="{AE81EC42-D4AA-4A47-A46E-CF5728E19E5D}"/>
                </a:ext>
              </a:extLst>
            </p:cNvPr>
            <p:cNvSpPr/>
            <p:nvPr/>
          </p:nvSpPr>
          <p:spPr>
            <a:xfrm>
              <a:off x="2507216" y="2710480"/>
              <a:ext cx="242596" cy="238047"/>
            </a:xfrm>
            <a:prstGeom prst="plus">
              <a:avLst>
                <a:gd name="adj" fmla="val 352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51315B5-8852-4992-B867-B5E372580E82}"/>
                </a:ext>
              </a:extLst>
            </p:cNvPr>
            <p:cNvSpPr txBox="1"/>
            <p:nvPr/>
          </p:nvSpPr>
          <p:spPr>
            <a:xfrm>
              <a:off x="5804767" y="371358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01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2</cp:revision>
  <dcterms:created xsi:type="dcterms:W3CDTF">2020-08-03T05:15:33Z</dcterms:created>
  <dcterms:modified xsi:type="dcterms:W3CDTF">2020-08-03T06:16:27Z</dcterms:modified>
</cp:coreProperties>
</file>