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</p:sldMasterIdLst>
  <p:sldIdLst>
    <p:sldId id="256" r:id="rId2"/>
    <p:sldId id="259" r:id="rId3"/>
    <p:sldId id="260" r:id="rId4"/>
    <p:sldId id="316" r:id="rId5"/>
    <p:sldId id="317" r:id="rId6"/>
    <p:sldId id="264" r:id="rId7"/>
    <p:sldId id="265" r:id="rId8"/>
    <p:sldId id="266" r:id="rId9"/>
    <p:sldId id="267" r:id="rId10"/>
    <p:sldId id="269" r:id="rId11"/>
    <p:sldId id="271" r:id="rId12"/>
    <p:sldId id="279" r:id="rId13"/>
    <p:sldId id="299" r:id="rId14"/>
    <p:sldId id="298" r:id="rId15"/>
    <p:sldId id="278" r:id="rId16"/>
    <p:sldId id="270" r:id="rId17"/>
    <p:sldId id="272" r:id="rId18"/>
    <p:sldId id="273" r:id="rId19"/>
    <p:sldId id="274" r:id="rId20"/>
    <p:sldId id="276" r:id="rId21"/>
    <p:sldId id="275" r:id="rId22"/>
    <p:sldId id="277" r:id="rId23"/>
    <p:sldId id="263" r:id="rId24"/>
    <p:sldId id="281" r:id="rId25"/>
    <p:sldId id="282" r:id="rId26"/>
    <p:sldId id="257" r:id="rId27"/>
    <p:sldId id="280" r:id="rId28"/>
    <p:sldId id="283" r:id="rId29"/>
    <p:sldId id="285" r:id="rId30"/>
    <p:sldId id="314" r:id="rId31"/>
    <p:sldId id="286" r:id="rId32"/>
    <p:sldId id="289" r:id="rId33"/>
    <p:sldId id="293" r:id="rId34"/>
    <p:sldId id="294" r:id="rId35"/>
    <p:sldId id="295" r:id="rId36"/>
    <p:sldId id="300" r:id="rId37"/>
    <p:sldId id="304" r:id="rId38"/>
    <p:sldId id="301" r:id="rId39"/>
    <p:sldId id="302" r:id="rId40"/>
    <p:sldId id="305" r:id="rId41"/>
    <p:sldId id="311" r:id="rId42"/>
    <p:sldId id="307" r:id="rId43"/>
    <p:sldId id="312" r:id="rId44"/>
    <p:sldId id="309" r:id="rId45"/>
    <p:sldId id="313" r:id="rId46"/>
    <p:sldId id="30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2016年10月31日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2016年10月31日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2016年10月31日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2016年10月31日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2016年10月31日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2016年10月31日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2016年10月31日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2016年10月31日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2016年10月31日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2016年10月31日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2016年10月31日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2016年10月31日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我要写好</a:t>
            </a:r>
            <a:r>
              <a:rPr kumimoji="1" lang="en-US" altLang="en-US" dirty="0" smtClean="0"/>
              <a:t>复杂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业务逻辑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Yinkan</a:t>
            </a:r>
            <a:r>
              <a:rPr kumimoji="1" lang="en-US" altLang="zh-CN" dirty="0" smtClean="0"/>
              <a:t> Li @ ESHIPPING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5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赚钱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8658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业务很重要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689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3140547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在某些领域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我们的代码可能会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跑十几年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9054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Smalltalk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+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Gemstone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1698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准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1698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TODO LIST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9054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TODO </a:t>
            </a:r>
            <a:r>
              <a:rPr kumimoji="1" lang="en-US" altLang="zh-CN" dirty="0" smtClean="0"/>
              <a:t>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添加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查看列表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查看详情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13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726" y="1461037"/>
            <a:ext cx="4039299" cy="29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5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TODO </a:t>
            </a:r>
            <a:r>
              <a:rPr kumimoji="1" lang="en-US" altLang="zh-CN" dirty="0" smtClean="0"/>
              <a:t>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登录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注册</a:t>
            </a:r>
            <a:endParaRPr kumimoji="1" lang="en-US" altLang="zh-CN" dirty="0" smtClean="0"/>
          </a:p>
          <a:p>
            <a:r>
              <a:rPr kumimoji="1" lang="zh-CN" altLang="en-US" dirty="0" smtClean="0"/>
              <a:t>邀请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50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49" y="2013945"/>
            <a:ext cx="6751918" cy="19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8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4539"/>
            <a:ext cx="8229600" cy="1745347"/>
          </a:xfrm>
        </p:spPr>
        <p:txBody>
          <a:bodyPr>
            <a:noAutofit/>
          </a:bodyPr>
          <a:lstStyle/>
          <a:p>
            <a:r>
              <a:rPr kumimoji="1" lang="zh-CN" altLang="en-US" sz="8800" dirty="0" smtClean="0"/>
              <a:t>自我介绍</a:t>
            </a:r>
            <a:endParaRPr kumimoji="1"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24778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TODO </a:t>
            </a:r>
            <a:r>
              <a:rPr kumimoji="1" lang="en-US" altLang="zh-CN" dirty="0" smtClean="0"/>
              <a:t>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天免费使用，后期收费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09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18" y="1237171"/>
            <a:ext cx="5624021" cy="369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4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15" y="382328"/>
            <a:ext cx="6930405" cy="553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2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375" y="0"/>
            <a:ext cx="5538625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75747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1343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写业务逻辑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4932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XX </a:t>
            </a:r>
            <a:r>
              <a:rPr kumimoji="1" lang="zh-CN" altLang="en-US" sz="6000" dirty="0"/>
              <a:t>的一天又开始了</a:t>
            </a:r>
          </a:p>
        </p:txBody>
      </p:sp>
    </p:spTree>
    <p:extLst>
      <p:ext uri="{BB962C8B-B14F-4D97-AF65-F5344CB8AC3E}">
        <p14:creationId xmlns:p14="http://schemas.microsoft.com/office/powerpoint/2010/main" val="338946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XX </a:t>
            </a:r>
            <a:r>
              <a:rPr kumimoji="1" lang="zh-CN" altLang="en-US" dirty="0" smtClean="0"/>
              <a:t>的一天又开始了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模板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交互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613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获取入参</a:t>
            </a:r>
            <a:endParaRPr kumimoji="1" lang="en-US" altLang="zh-CN" dirty="0" smtClean="0"/>
          </a:p>
          <a:p>
            <a:r>
              <a:rPr kumimoji="1" lang="zh-CN" altLang="en-US" dirty="0" smtClean="0"/>
              <a:t>加载默认值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组件交互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组装</a:t>
            </a:r>
            <a:r>
              <a:rPr kumimoji="1" lang="en-US" altLang="zh-CN" dirty="0" smtClean="0"/>
              <a:t> DTO</a:t>
            </a:r>
            <a:endParaRPr kumimoji="1" lang="en-US" altLang="zh-CN" dirty="0"/>
          </a:p>
          <a:p>
            <a:r>
              <a:rPr kumimoji="1" lang="zh-CN" altLang="en-US" dirty="0" smtClean="0"/>
              <a:t>显示提交结果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刷新页面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875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085" y="1052582"/>
            <a:ext cx="6602128" cy="479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5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好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3254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79510"/>
            <a:ext cx="8229600" cy="3004002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前端狗，万金油；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一生放荡不羁爱吐槽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2283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Mock Data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4204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大杀器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en-US" altLang="zh-CN" sz="6000" dirty="0" err="1" smtClean="0"/>
              <a:t>Nginx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7445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向后端学习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8682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025523"/>
            <a:ext cx="8597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7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753" y="0"/>
            <a:ext cx="3097161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73" y="841591"/>
            <a:ext cx="34036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8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7" y="543681"/>
            <a:ext cx="8494490" cy="523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有</a:t>
            </a:r>
            <a:r>
              <a:rPr kumimoji="1" lang="en-US" altLang="zh-CN" sz="6000" dirty="0" smtClean="0"/>
              <a:t>BUG</a:t>
            </a:r>
            <a:r>
              <a:rPr kumimoji="1" lang="zh-CN" altLang="en-US" sz="6000" dirty="0" smtClean="0"/>
              <a:t>？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9970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快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06484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SPA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9970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我们需要哪些东西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脚手架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打包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模块加载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路由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模板引擎</a:t>
            </a:r>
            <a:endParaRPr kumimoji="1" lang="en-US" altLang="zh-CN" dirty="0"/>
          </a:p>
          <a:p>
            <a:r>
              <a:rPr kumimoji="1" lang="zh-CN" altLang="en-US" dirty="0" smtClean="0"/>
              <a:t>双向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单向绑定</a:t>
            </a:r>
            <a:endParaRPr kumimoji="1" lang="en-US" altLang="zh-CN" dirty="0" smtClean="0"/>
          </a:p>
          <a:p>
            <a:r>
              <a:rPr kumimoji="1" lang="en-US" altLang="zh-CN" dirty="0" smtClean="0"/>
              <a:t>UI </a:t>
            </a:r>
            <a:r>
              <a:rPr kumimoji="1" lang="zh-CN" altLang="en-US" dirty="0" smtClean="0"/>
              <a:t>库</a:t>
            </a:r>
            <a:endParaRPr kumimoji="1" lang="en-US" altLang="zh-CN" dirty="0"/>
          </a:p>
          <a:p>
            <a:r>
              <a:rPr kumimoji="1" lang="en-US" altLang="zh-CN" dirty="0" smtClean="0"/>
              <a:t>Utility</a:t>
            </a:r>
          </a:p>
          <a:p>
            <a:r>
              <a:rPr kumimoji="1" lang="zh-CN" altLang="en-US" dirty="0" smtClean="0"/>
              <a:t>页面跳转管理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749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4539"/>
            <a:ext cx="8229600" cy="1745347"/>
          </a:xfrm>
        </p:spPr>
        <p:txBody>
          <a:bodyPr>
            <a:noAutofit/>
          </a:bodyPr>
          <a:lstStyle/>
          <a:p>
            <a:r>
              <a:rPr kumimoji="1" lang="zh-CN" altLang="en-US" sz="8800" dirty="0" smtClean="0"/>
              <a:t>负能量</a:t>
            </a:r>
            <a:endParaRPr kumimoji="1"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77850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我们需要哪些东西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脚手架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打包</a:t>
            </a:r>
            <a:r>
              <a:rPr kumimoji="1" lang="en-US" altLang="zh-CN" dirty="0" smtClean="0"/>
              <a:t>  -  </a:t>
            </a:r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> / </a:t>
            </a:r>
            <a:r>
              <a:rPr kumimoji="1" lang="en-US" altLang="zh-CN" dirty="0" err="1" smtClean="0"/>
              <a:t>Clientbuilder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模块加载</a:t>
            </a:r>
            <a:r>
              <a:rPr kumimoji="1" lang="en-US" altLang="zh-CN" dirty="0" smtClean="0"/>
              <a:t>  -  </a:t>
            </a:r>
            <a:r>
              <a:rPr kumimoji="1" lang="en-US" altLang="zh-CN" dirty="0" err="1" smtClean="0"/>
              <a:t>RequireJS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路由</a:t>
            </a:r>
            <a:r>
              <a:rPr kumimoji="1" lang="en-US" altLang="zh-CN" dirty="0" smtClean="0"/>
              <a:t>  - </a:t>
            </a:r>
            <a:r>
              <a:rPr kumimoji="1" lang="zh-CN" altLang="en-US" dirty="0" smtClean="0"/>
              <a:t>我忘了用了啥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模板引擎</a:t>
            </a:r>
            <a:r>
              <a:rPr kumimoji="1" lang="en-US" altLang="zh-CN" dirty="0" smtClean="0"/>
              <a:t>   -  Handlebars </a:t>
            </a:r>
            <a:r>
              <a:rPr kumimoji="1" lang="en-US" altLang="en-US" dirty="0" smtClean="0"/>
              <a:t>/ </a:t>
            </a:r>
            <a:r>
              <a:rPr kumimoji="1" lang="en-US" altLang="zh-CN" dirty="0" err="1"/>
              <a:t>Vue.js</a:t>
            </a:r>
            <a:endParaRPr kumimoji="1" lang="en-US" altLang="zh-CN" dirty="0"/>
          </a:p>
          <a:p>
            <a:r>
              <a:rPr kumimoji="1" lang="zh-CN" altLang="en-US" dirty="0" smtClean="0"/>
              <a:t>双向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单向绑定</a:t>
            </a:r>
            <a:r>
              <a:rPr kumimoji="1" lang="en-US" altLang="zh-CN" dirty="0" smtClean="0"/>
              <a:t>  -  </a:t>
            </a:r>
            <a:r>
              <a:rPr kumimoji="1" lang="en-US" altLang="zh-CN" dirty="0" err="1" smtClean="0"/>
              <a:t>Vue.js</a:t>
            </a:r>
            <a:endParaRPr kumimoji="1" lang="en-US" altLang="zh-CN" dirty="0" smtClean="0"/>
          </a:p>
          <a:p>
            <a:r>
              <a:rPr kumimoji="1" lang="en-US" altLang="zh-CN" dirty="0" smtClean="0"/>
              <a:t>UI </a:t>
            </a:r>
            <a:r>
              <a:rPr kumimoji="1" lang="zh-CN" altLang="en-US" dirty="0" smtClean="0"/>
              <a:t>库</a:t>
            </a:r>
            <a:r>
              <a:rPr kumimoji="1" lang="en-US" altLang="zh-CN" dirty="0" smtClean="0"/>
              <a:t>  -  Bootstrap / ES</a:t>
            </a:r>
            <a:endParaRPr kumimoji="1" lang="en-US" altLang="zh-CN" dirty="0"/>
          </a:p>
          <a:p>
            <a:r>
              <a:rPr kumimoji="1" lang="en-US" altLang="zh-CN" dirty="0" smtClean="0"/>
              <a:t>Utility  -  </a:t>
            </a:r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odash</a:t>
            </a:r>
            <a:r>
              <a:rPr kumimoji="1" lang="en-US" altLang="zh-CN" dirty="0" smtClean="0"/>
              <a:t> / underscore</a:t>
            </a:r>
          </a:p>
          <a:p>
            <a:r>
              <a:rPr kumimoji="1" lang="zh-CN" altLang="en-US" dirty="0" smtClean="0"/>
              <a:t>页面管理跳转</a:t>
            </a:r>
            <a:r>
              <a:rPr kumimoji="1" lang="en-US" altLang="zh-CN" dirty="0" smtClean="0"/>
              <a:t> - shell</a:t>
            </a:r>
          </a:p>
        </p:txBody>
      </p:sp>
    </p:spTree>
    <p:extLst>
      <p:ext uri="{BB962C8B-B14F-4D97-AF65-F5344CB8AC3E}">
        <p14:creationId xmlns:p14="http://schemas.microsoft.com/office/powerpoint/2010/main" val="105866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最近</a:t>
            </a:r>
            <a:r>
              <a:rPr kumimoji="1" lang="en-US" altLang="zh-CN" sz="6000" dirty="0" smtClean="0"/>
              <a:t> </a:t>
            </a:r>
            <a:r>
              <a:rPr kumimoji="1" lang="en-US" altLang="zh-CN" sz="6000" dirty="0" err="1" smtClean="0"/>
              <a:t>Vue</a:t>
            </a:r>
            <a:r>
              <a:rPr kumimoji="1" lang="en-US" altLang="zh-CN" sz="6000" dirty="0" smtClean="0"/>
              <a:t> </a:t>
            </a:r>
            <a:r>
              <a:rPr kumimoji="1" lang="zh-CN" altLang="en-US" sz="6000" dirty="0" smtClean="0"/>
              <a:t>太火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有个少年表示不服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3414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Angular 2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8004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故事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架构师</a:t>
            </a:r>
            <a:r>
              <a:rPr kumimoji="1" lang="en-US" altLang="zh-CN" dirty="0" smtClean="0"/>
              <a:t> HP </a:t>
            </a:r>
            <a:r>
              <a:rPr kumimoji="1" lang="zh-CN" altLang="en-US" dirty="0" smtClean="0"/>
              <a:t>出身，喜欢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ng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我认为学习成本太高，慢慢来</a:t>
            </a:r>
            <a:endParaRPr kumimoji="1" lang="en-US" altLang="zh-CN" dirty="0" smtClean="0"/>
          </a:p>
          <a:p>
            <a:r>
              <a:rPr kumimoji="1" lang="zh-CN" altLang="en-US" dirty="0" smtClean="0"/>
              <a:t>架构师偷偷在新项目里用了 </a:t>
            </a:r>
            <a:r>
              <a:rPr kumimoji="1" lang="en-US" altLang="zh-CN" dirty="0" smtClean="0"/>
              <a:t>ng2</a:t>
            </a:r>
          </a:p>
          <a:p>
            <a:r>
              <a:rPr kumimoji="1" lang="zh-CN" altLang="en-US" dirty="0" smtClean="0"/>
              <a:t>架构师变成了 </a:t>
            </a:r>
            <a:r>
              <a:rPr kumimoji="1" lang="en-US" altLang="zh-CN" dirty="0" smtClean="0"/>
              <a:t>EX</a:t>
            </a:r>
            <a:r>
              <a:rPr kumimoji="1" lang="zh-CN" altLang="en-US" dirty="0" smtClean="0"/>
              <a:t> 架构师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25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Typescript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5375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准：前端要知晓业务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准：页面代码风格要一致</a:t>
            </a:r>
            <a:endParaRPr kumimoji="1" lang="en-US" altLang="zh-CN" dirty="0" smtClean="0"/>
          </a:p>
          <a:p>
            <a:r>
              <a:rPr kumimoji="1" lang="zh-CN" altLang="en-US" dirty="0" smtClean="0"/>
              <a:t>好：数据结构和算法什么的还是很重要的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好：做好测试</a:t>
            </a:r>
            <a:endParaRPr kumimoji="1" lang="en-US" altLang="zh-CN" dirty="0" smtClean="0"/>
          </a:p>
          <a:p>
            <a:r>
              <a:rPr kumimoji="1" lang="zh-CN" altLang="en-US" dirty="0" smtClean="0"/>
              <a:t>快：</a:t>
            </a:r>
            <a:r>
              <a:rPr kumimoji="1" lang="en-US" altLang="zh-CN" dirty="0" smtClean="0"/>
              <a:t>ng2 </a:t>
            </a:r>
            <a:r>
              <a:rPr kumimoji="1" lang="en-US" altLang="en-US" dirty="0" smtClean="0"/>
              <a:t>很不错</a:t>
            </a:r>
          </a:p>
          <a:p>
            <a:r>
              <a:rPr kumimoji="1" lang="en-US" altLang="en-US" dirty="0" err="1" smtClean="0"/>
              <a:t>快：Typescript</a:t>
            </a:r>
            <a:r>
              <a:rPr kumimoji="1" lang="en-US" altLang="en-US" dirty="0" smtClean="0"/>
              <a:t> 很强力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699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Thanks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195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7834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6000" dirty="0"/>
              <a:t>我们都是普通人</a:t>
            </a:r>
          </a:p>
        </p:txBody>
      </p:sp>
    </p:spTree>
    <p:extLst>
      <p:ext uri="{BB962C8B-B14F-4D97-AF65-F5344CB8AC3E}">
        <p14:creationId xmlns:p14="http://schemas.microsoft.com/office/powerpoint/2010/main" val="16955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我们做的是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劳务密集型工作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8958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我们其实并没有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那么重要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5844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47"/>
            <a:ext cx="8229600" cy="2293965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老板在压榨劳力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5844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6049"/>
            <a:ext cx="9144000" cy="26019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7375"/>
            <a:ext cx="9144000" cy="25771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730" y="8972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/>
              <a:t>入职前</a:t>
            </a:r>
            <a:endParaRPr kumimoji="1" lang="zh-CN" altLang="en-US" sz="4800" dirty="0"/>
          </a:p>
        </p:txBody>
      </p:sp>
      <p:sp>
        <p:nvSpPr>
          <p:cNvPr id="8" name="文本框 7"/>
          <p:cNvSpPr txBox="1"/>
          <p:nvPr/>
        </p:nvSpPr>
        <p:spPr>
          <a:xfrm>
            <a:off x="327730" y="350916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/>
              <a:t>入职后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9732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黑色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5549</TotalTime>
  <Words>214</Words>
  <Application>Microsoft Macintosh PowerPoint</Application>
  <PresentationFormat>全屏显示(4:3)</PresentationFormat>
  <Paragraphs>83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黑色</vt:lpstr>
      <vt:lpstr>我要写好复杂业务逻辑</vt:lpstr>
      <vt:lpstr>自我介绍</vt:lpstr>
      <vt:lpstr>前端狗，万金油； 一生放荡不羁爱吐槽</vt:lpstr>
      <vt:lpstr>负能量</vt:lpstr>
      <vt:lpstr>我们都是普通人</vt:lpstr>
      <vt:lpstr>我们做的是 劳务密集型工作</vt:lpstr>
      <vt:lpstr>我们其实并没有 那么重要</vt:lpstr>
      <vt:lpstr>老板在压榨劳力</vt:lpstr>
      <vt:lpstr>PowerPoint 演示文稿</vt:lpstr>
      <vt:lpstr>赚钱</vt:lpstr>
      <vt:lpstr>业务很重要</vt:lpstr>
      <vt:lpstr>在某些领域 我们的代码可能会 跑十几年</vt:lpstr>
      <vt:lpstr>Smalltalk + Gemstone</vt:lpstr>
      <vt:lpstr>准</vt:lpstr>
      <vt:lpstr>TODO LIST</vt:lpstr>
      <vt:lpstr> TODO LIST</vt:lpstr>
      <vt:lpstr>PowerPoint 演示文稿</vt:lpstr>
      <vt:lpstr> TODO LIST</vt:lpstr>
      <vt:lpstr>PowerPoint 演示文稿</vt:lpstr>
      <vt:lpstr> TODO LIST</vt:lpstr>
      <vt:lpstr>PowerPoint 演示文稿</vt:lpstr>
      <vt:lpstr>PowerPoint 演示文稿</vt:lpstr>
      <vt:lpstr>PowerPoint 演示文稿</vt:lpstr>
      <vt:lpstr>写业务逻辑</vt:lpstr>
      <vt:lpstr>XX 的一天又开始了</vt:lpstr>
      <vt:lpstr>XX 的一天又开始了</vt:lpstr>
      <vt:lpstr>交互</vt:lpstr>
      <vt:lpstr>PowerPoint 演示文稿</vt:lpstr>
      <vt:lpstr>好</vt:lpstr>
      <vt:lpstr>Mock Data</vt:lpstr>
      <vt:lpstr>大杀器 Nginx</vt:lpstr>
      <vt:lpstr>向后端学习</vt:lpstr>
      <vt:lpstr>PowerPoint 演示文稿</vt:lpstr>
      <vt:lpstr>PowerPoint 演示文稿</vt:lpstr>
      <vt:lpstr>PowerPoint 演示文稿</vt:lpstr>
      <vt:lpstr>有BUG？</vt:lpstr>
      <vt:lpstr>快</vt:lpstr>
      <vt:lpstr>SPA</vt:lpstr>
      <vt:lpstr>我们需要哪些东西</vt:lpstr>
      <vt:lpstr>我们需要哪些东西</vt:lpstr>
      <vt:lpstr>最近 Vue 太火 有个少年表示不服</vt:lpstr>
      <vt:lpstr>Angular 2</vt:lpstr>
      <vt:lpstr>故事</vt:lpstr>
      <vt:lpstr>Typescript</vt:lpstr>
      <vt:lpstr>总结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写好业务逻辑</dc:title>
  <dc:creator>liyinkan</dc:creator>
  <cp:lastModifiedBy>liyinkan</cp:lastModifiedBy>
  <cp:revision>201</cp:revision>
  <dcterms:created xsi:type="dcterms:W3CDTF">2016-10-15T02:24:33Z</dcterms:created>
  <dcterms:modified xsi:type="dcterms:W3CDTF">2016-10-31T07:07:44Z</dcterms:modified>
</cp:coreProperties>
</file>