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8" r:id="rId4"/>
    <p:sldId id="257" r:id="rId5"/>
    <p:sldId id="260" r:id="rId6"/>
    <p:sldId id="266" r:id="rId7"/>
    <p:sldId id="267" r:id="rId8"/>
    <p:sldId id="268" r:id="rId9"/>
    <p:sldId id="269" r:id="rId10"/>
    <p:sldId id="270" r:id="rId11"/>
    <p:sldId id="264" r:id="rId12"/>
    <p:sldId id="261" r:id="rId13"/>
    <p:sldId id="26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04195A2-3AE3-1141-9770-FAD55008BB61}">
          <p14:sldIdLst>
            <p14:sldId id="256"/>
            <p14:sldId id="259"/>
            <p14:sldId id="258"/>
            <p14:sldId id="257"/>
            <p14:sldId id="260"/>
            <p14:sldId id="266"/>
            <p14:sldId id="267"/>
            <p14:sldId id="268"/>
            <p14:sldId id="269"/>
            <p14:sldId id="270"/>
            <p14:sldId id="264"/>
            <p14:sldId id="261"/>
          </p14:sldIdLst>
        </p14:section>
        <p14:section name="无标题节" id="{4CB8EB6D-BA6B-8841-8AF5-14CC2DBE2B4D}">
          <p14:sldIdLst>
            <p14:sldId id="26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94"/>
    <p:restoredTop sz="50000"/>
  </p:normalViewPr>
  <p:slideViewPr>
    <p:cSldViewPr snapToGrid="0" snapToObjects="1">
      <p:cViewPr varScale="1">
        <p:scale>
          <a:sx n="50" d="100"/>
          <a:sy n="50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BD1E5-701F-734A-8936-4C8F8A4347D2}" type="datetimeFigureOut">
              <a:rPr kumimoji="1" lang="zh-CN" altLang="en-US" smtClean="0"/>
              <a:t>2016/10/31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DC3FD-AF7E-E244-9F34-08F55EFDFD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73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DC3FD-AF7E-E244-9F34-08F55EFDFD2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788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DC3FD-AF7E-E244-9F34-08F55EFDFD2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829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DC3FD-AF7E-E244-9F34-08F55EFDFD2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07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DC3FD-AF7E-E244-9F34-08F55EFDFD2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223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DC3FD-AF7E-E244-9F34-08F55EFDFD2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DC3FD-AF7E-E244-9F34-08F55EFDFD2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39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DC3FD-AF7E-E244-9F34-08F55EFDFD2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283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DC3FD-AF7E-E244-9F34-08F55EFDFD2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422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DC3FD-AF7E-E244-9F34-08F55EFDFD2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744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DC3FD-AF7E-E244-9F34-08F55EFDFD2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DC3FD-AF7E-E244-9F34-08F55EFDFD2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08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DC3FD-AF7E-E244-9F34-08F55EFDFD2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DC3FD-AF7E-E244-9F34-08F55EFDFD2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DC3FD-AF7E-E244-9F34-08F55EFDFD2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DebugGap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调试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kumimoji="1" lang="zh-CN" altLang="en-US" dirty="0"/>
              <a:t>远程怎么显示</a:t>
            </a:r>
            <a:r>
              <a:rPr kumimoji="1" lang="en-US" altLang="zh-CN" dirty="0"/>
              <a:t>DOM</a:t>
            </a:r>
            <a:r>
              <a:rPr kumimoji="1" lang="zh-CN" altLang="en-US" dirty="0"/>
              <a:t>节点的</a:t>
            </a:r>
            <a:r>
              <a:rPr kumimoji="1" lang="en-US" altLang="zh-CN" dirty="0" err="1"/>
              <a:t>css</a:t>
            </a:r>
            <a:r>
              <a:rPr kumimoji="1" lang="zh-CN" altLang="en-US" dirty="0"/>
              <a:t>属性，并有样式优先级？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63800" y="2438400"/>
            <a:ext cx="802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 smtClean="0"/>
              <a:t>从</a:t>
            </a:r>
            <a:r>
              <a:rPr kumimoji="1" lang="en-US" altLang="zh-CN" sz="6000" dirty="0" smtClean="0"/>
              <a:t>client</a:t>
            </a:r>
            <a:r>
              <a:rPr kumimoji="1" lang="zh-CN" altLang="en-US" sz="6000" dirty="0" smtClean="0"/>
              <a:t>获取节点信息</a:t>
            </a:r>
            <a:endParaRPr kumimoji="1" lang="zh-CN" altLang="en-US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2463800" y="4419600"/>
            <a:ext cx="734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 smtClean="0"/>
              <a:t>写算法计算优先级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4681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接下来的规划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4000" dirty="0">
                <a:solidFill>
                  <a:schemeClr val="tx1"/>
                </a:solidFill>
              </a:rPr>
              <a:t>增加</a:t>
            </a:r>
            <a:r>
              <a:rPr kumimoji="1" lang="en-US" altLang="zh-CN" sz="4000" dirty="0">
                <a:solidFill>
                  <a:schemeClr val="tx1"/>
                </a:solidFill>
              </a:rPr>
              <a:t>terminal</a:t>
            </a:r>
            <a:r>
              <a:rPr kumimoji="1" lang="zh-CN" altLang="en-US" sz="4000" dirty="0">
                <a:solidFill>
                  <a:schemeClr val="tx1"/>
                </a:solidFill>
              </a:rPr>
              <a:t>，嵌入到</a:t>
            </a:r>
            <a:r>
              <a:rPr kumimoji="1" lang="en-US" altLang="zh-CN" sz="4000" dirty="0" err="1">
                <a:solidFill>
                  <a:schemeClr val="tx1"/>
                </a:solidFill>
              </a:rPr>
              <a:t>DebugGap</a:t>
            </a:r>
            <a:r>
              <a:rPr kumimoji="1" lang="zh-CN" altLang="en-US" sz="4000" dirty="0" smtClean="0">
                <a:solidFill>
                  <a:schemeClr val="tx1"/>
                </a:solidFill>
              </a:rPr>
              <a:t>里面</a:t>
            </a:r>
            <a:endParaRPr kumimoji="1" lang="zh-CN" altLang="en-US" sz="4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4000" dirty="0" err="1" smtClean="0">
                <a:solidFill>
                  <a:schemeClr val="tx1"/>
                </a:solidFill>
              </a:rPr>
              <a:t>DebugGap</a:t>
            </a:r>
            <a:r>
              <a:rPr kumimoji="1" lang="zh-CN" altLang="en-US" sz="4000" dirty="0" smtClean="0">
                <a:solidFill>
                  <a:schemeClr val="tx1"/>
                </a:solidFill>
              </a:rPr>
              <a:t>增加模拟器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4000" dirty="0" smtClean="0">
                <a:solidFill>
                  <a:schemeClr val="tx1"/>
                </a:solidFill>
              </a:rPr>
              <a:t>更强的智能化</a:t>
            </a:r>
            <a:endParaRPr kumimoji="1" lang="zh-CN" altLang="en-US" sz="4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4000" dirty="0" smtClean="0">
                <a:solidFill>
                  <a:schemeClr val="tx1"/>
                </a:solidFill>
              </a:rPr>
              <a:t>我打算用</a:t>
            </a:r>
            <a:r>
              <a:rPr kumimoji="1" lang="en-US" altLang="zh-CN" sz="4000" dirty="0" smtClean="0">
                <a:solidFill>
                  <a:schemeClr val="tx1"/>
                </a:solidFill>
              </a:rPr>
              <a:t>VUE+VUEX</a:t>
            </a:r>
            <a:r>
              <a:rPr kumimoji="1" lang="zh-CN" altLang="en-US" sz="4000" dirty="0" smtClean="0">
                <a:solidFill>
                  <a:schemeClr val="tx1"/>
                </a:solidFill>
              </a:rPr>
              <a:t>来重构页面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4000" dirty="0" smtClean="0">
                <a:solidFill>
                  <a:schemeClr val="tx1"/>
                </a:solidFill>
              </a:rPr>
              <a:t>。。。。。。</a:t>
            </a:r>
            <a:endParaRPr kumimoji="1" lang="zh-CN" altLang="en-US" sz="4000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6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结束语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非常感谢各位能够来听我分享，是我的荣幸，诚邀各位业界的精英能够多多给我提意见，让我可以把软件写得更好，谢谢。</a:t>
            </a:r>
          </a:p>
          <a:p>
            <a:pPr marL="0"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联系方式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微博：</a:t>
            </a:r>
            <a:r>
              <a:rPr kumimoji="1" lang="en-US" altLang="zh-CN" sz="4000" dirty="0">
                <a:solidFill>
                  <a:schemeClr val="tx1"/>
                </a:solidFill>
              </a:rPr>
              <a:t>http://</a:t>
            </a:r>
            <a:r>
              <a:rPr kumimoji="1" lang="en-US" altLang="zh-CN" sz="4000" dirty="0" err="1">
                <a:solidFill>
                  <a:schemeClr val="tx1"/>
                </a:solidFill>
              </a:rPr>
              <a:t>weibo.com</a:t>
            </a:r>
            <a:r>
              <a:rPr kumimoji="1" lang="en-US" altLang="zh-CN" sz="4000" dirty="0">
                <a:solidFill>
                  <a:schemeClr val="tx1"/>
                </a:solidFill>
              </a:rPr>
              <a:t>/softwang163</a:t>
            </a:r>
            <a:endParaRPr kumimoji="1" lang="zh-CN" altLang="en-US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论坛：</a:t>
            </a:r>
            <a:r>
              <a:rPr kumimoji="1" lang="en-US" altLang="zh-CN" sz="3200" dirty="0">
                <a:solidFill>
                  <a:schemeClr val="tx1"/>
                </a:solidFill>
              </a:rPr>
              <a:t>https://groups.google.com/forum/#!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forum/</a:t>
            </a:r>
            <a:r>
              <a:rPr kumimoji="1" lang="en-US" altLang="zh-CN" sz="3200" dirty="0" err="1" smtClean="0">
                <a:solidFill>
                  <a:schemeClr val="tx1"/>
                </a:solidFill>
              </a:rPr>
              <a:t>debuggap</a:t>
            </a:r>
            <a:endParaRPr kumimoji="1" lang="en-US" altLang="zh-CN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2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183" y="2352951"/>
            <a:ext cx="10515600" cy="2498449"/>
          </a:xfrm>
        </p:spPr>
        <p:txBody>
          <a:bodyPr>
            <a:normAutofit/>
          </a:bodyPr>
          <a:lstStyle/>
          <a:p>
            <a:pPr algn="ctr"/>
            <a:r>
              <a:rPr lang="en-US" altLang="zh-CN" sz="9600" dirty="0"/>
              <a:t>Q&amp;A</a:t>
            </a:r>
            <a:endParaRPr kumimoji="1"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983" y="2352951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8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219" y="1825625"/>
            <a:ext cx="11036595" cy="4351338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/>
              <a:t>前端技术可以用来开发</a:t>
            </a:r>
            <a:r>
              <a:rPr kumimoji="1" lang="en-US" altLang="zh-CN" sz="3200" dirty="0" err="1" smtClean="0"/>
              <a:t>Android+IOS</a:t>
            </a:r>
            <a:r>
              <a:rPr kumimoji="1" lang="zh-CN" altLang="en-US" sz="3200" dirty="0" smtClean="0"/>
              <a:t>（</a:t>
            </a:r>
            <a:r>
              <a:rPr kumimoji="1" lang="en-US" altLang="zh-CN" sz="3200" dirty="0" smtClean="0"/>
              <a:t>react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native</a:t>
            </a:r>
            <a:r>
              <a:rPr kumimoji="1" lang="zh-CN" altLang="en-US" sz="3200" dirty="0" smtClean="0"/>
              <a:t>，</a:t>
            </a:r>
            <a:r>
              <a:rPr kumimoji="1" lang="en-US" altLang="zh-CN" sz="3200" dirty="0" err="1" smtClean="0"/>
              <a:t>weex</a:t>
            </a:r>
            <a:r>
              <a:rPr kumimoji="1" lang="zh-CN" altLang="en-US" sz="3200" dirty="0" smtClean="0"/>
              <a:t>）</a:t>
            </a:r>
          </a:p>
          <a:p>
            <a:r>
              <a:rPr kumimoji="1" lang="zh-CN" altLang="en-US" sz="3200" dirty="0" smtClean="0"/>
              <a:t>前端技术可以开发</a:t>
            </a:r>
            <a:r>
              <a:rPr kumimoji="1" lang="en-US" altLang="zh-CN" sz="3200" dirty="0" smtClean="0"/>
              <a:t>service</a:t>
            </a:r>
            <a:r>
              <a:rPr kumimoji="1" lang="zh-CN" altLang="en-US" sz="3200" dirty="0" smtClean="0"/>
              <a:t>（</a:t>
            </a:r>
            <a:r>
              <a:rPr kumimoji="1" lang="en-US" altLang="zh-CN" sz="3200" dirty="0" smtClean="0"/>
              <a:t>java</a:t>
            </a:r>
            <a:r>
              <a:rPr kumimoji="1" lang="zh-CN" altLang="en-US" sz="3200" dirty="0" smtClean="0"/>
              <a:t>，</a:t>
            </a:r>
            <a:r>
              <a:rPr kumimoji="1" lang="en-US" altLang="zh-CN" sz="3200" dirty="0" err="1" smtClean="0"/>
              <a:t>php</a:t>
            </a:r>
            <a:r>
              <a:rPr kumimoji="1" lang="zh-CN" altLang="en-US" sz="3200" dirty="0" smtClean="0"/>
              <a:t>，</a:t>
            </a:r>
            <a:r>
              <a:rPr kumimoji="1" lang="en-US" altLang="zh-CN" sz="3200" dirty="0" err="1" smtClean="0"/>
              <a:t>.net</a:t>
            </a:r>
            <a:r>
              <a:rPr kumimoji="1" lang="zh-CN" altLang="en-US" sz="3200" dirty="0" smtClean="0"/>
              <a:t>的人要丢饭碗了）</a:t>
            </a:r>
          </a:p>
          <a:p>
            <a:r>
              <a:rPr kumimoji="1" lang="zh-CN" altLang="en-US" sz="3200" dirty="0" smtClean="0"/>
              <a:t>前端技术可以开发</a:t>
            </a:r>
            <a:r>
              <a:rPr kumimoji="1" lang="en-US" altLang="zh-CN" sz="3200" dirty="0" smtClean="0"/>
              <a:t>VR</a:t>
            </a:r>
            <a:endParaRPr kumimoji="1" lang="zh-CN" altLang="en-US" sz="3200" dirty="0" smtClean="0"/>
          </a:p>
          <a:p>
            <a:r>
              <a:rPr kumimoji="1" lang="zh-CN" altLang="en-US" sz="3200" dirty="0" smtClean="0"/>
              <a:t>前端技术开发自动化测试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9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8443" y="2573079"/>
            <a:ext cx="10515600" cy="3551274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用</a:t>
            </a:r>
            <a:r>
              <a:rPr kumimoji="1" lang="zh-CN" altLang="en-US" sz="8900" dirty="0" smtClean="0"/>
              <a:t>前端</a:t>
            </a:r>
            <a:r>
              <a:rPr kumimoji="1" lang="zh-CN" altLang="en-US" dirty="0" smtClean="0"/>
              <a:t>技术开发的软件来开发和调试</a:t>
            </a:r>
            <a:r>
              <a:rPr kumimoji="1" lang="zh-CN" altLang="en-US" sz="8900" dirty="0" smtClean="0"/>
              <a:t>前端</a:t>
            </a:r>
            <a:endParaRPr kumimoji="1" lang="zh-CN" altLang="en-US" sz="8900" dirty="0"/>
          </a:p>
        </p:txBody>
      </p:sp>
      <p:sp>
        <p:nvSpPr>
          <p:cNvPr id="3" name="文本框 2"/>
          <p:cNvSpPr txBox="1"/>
          <p:nvPr/>
        </p:nvSpPr>
        <p:spPr>
          <a:xfrm>
            <a:off x="798443" y="914401"/>
            <a:ext cx="9824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/>
              <a:t>前端技术还可以用来干嘛。。。。</a:t>
            </a:r>
          </a:p>
        </p:txBody>
      </p:sp>
    </p:spTree>
    <p:extLst>
      <p:ext uri="{BB962C8B-B14F-4D97-AF65-F5344CB8AC3E}">
        <p14:creationId xmlns:p14="http://schemas.microsoft.com/office/powerpoint/2010/main" val="107142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8443" y="225355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为什么叫</a:t>
            </a:r>
            <a:r>
              <a:rPr kumimoji="1" lang="en-US" altLang="zh-CN" dirty="0" err="1" smtClean="0"/>
              <a:t>DebugGap</a:t>
            </a:r>
            <a:r>
              <a:rPr kumimoji="1" lang="zh-CN" altLang="en-US" dirty="0" smtClean="0"/>
              <a:t>？由来？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18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3200" dirty="0" smtClean="0"/>
              <a:t>深度支持</a:t>
            </a:r>
            <a:r>
              <a:rPr kumimoji="1" lang="en-US" altLang="zh-CN" sz="3200" dirty="0" err="1" smtClean="0"/>
              <a:t>php</a:t>
            </a:r>
            <a:r>
              <a:rPr kumimoji="1" lang="zh-CN" altLang="en-US" sz="3200" dirty="0" smtClean="0"/>
              <a:t>，</a:t>
            </a:r>
            <a:r>
              <a:rPr kumimoji="1" lang="en-US" altLang="zh-CN" sz="3200" dirty="0" smtClean="0"/>
              <a:t>JavaScript</a:t>
            </a:r>
            <a:r>
              <a:rPr kumimoji="1" lang="zh-CN" altLang="en-US" sz="3200" dirty="0" smtClean="0"/>
              <a:t>，</a:t>
            </a:r>
            <a:r>
              <a:rPr kumimoji="1" lang="en-US" altLang="zh-CN" sz="3200" dirty="0" err="1" smtClean="0"/>
              <a:t>css</a:t>
            </a:r>
            <a:r>
              <a:rPr kumimoji="1" lang="zh-CN" altLang="en-US" sz="3200" dirty="0" smtClean="0"/>
              <a:t>，</a:t>
            </a:r>
            <a:r>
              <a:rPr kumimoji="1" lang="en-US" altLang="zh-CN" sz="3200" dirty="0" smtClean="0"/>
              <a:t>html</a:t>
            </a:r>
            <a:r>
              <a:rPr kumimoji="1" lang="zh-CN" altLang="en-US" sz="3200" dirty="0" smtClean="0"/>
              <a:t>等语言开发，也支持其他语言的高亮显示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3200" dirty="0" smtClean="0"/>
              <a:t>支持提示功能，对</a:t>
            </a:r>
            <a:r>
              <a:rPr kumimoji="1" lang="en-US" altLang="zh-CN" sz="3200" dirty="0" err="1" smtClean="0"/>
              <a:t>php</a:t>
            </a:r>
            <a:r>
              <a:rPr kumimoji="1" lang="zh-CN" altLang="en-US" sz="3200" dirty="0" smtClean="0"/>
              <a:t>，</a:t>
            </a:r>
            <a:r>
              <a:rPr kumimoji="1" lang="en-US" altLang="zh-CN" sz="3200" dirty="0" smtClean="0"/>
              <a:t>web</a:t>
            </a:r>
            <a:r>
              <a:rPr kumimoji="1" lang="zh-CN" altLang="en-US" sz="3200" dirty="0" smtClean="0"/>
              <a:t>前端技术进行特殊处理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3200" dirty="0" smtClean="0"/>
              <a:t>可以快速定位函数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3200" dirty="0" smtClean="0"/>
              <a:t>对不同文件格式有特殊化功能按钮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3200" dirty="0" smtClean="0"/>
              <a:t>Mark</a:t>
            </a:r>
            <a:r>
              <a:rPr kumimoji="1" lang="zh-CN" altLang="en-US" sz="3200" dirty="0" smtClean="0"/>
              <a:t>行，快速切换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3200" dirty="0" smtClean="0"/>
              <a:t>远程调试</a:t>
            </a:r>
            <a:r>
              <a:rPr kumimoji="1" lang="en-US" altLang="zh-CN" sz="3200" dirty="0" smtClean="0"/>
              <a:t>h5</a:t>
            </a:r>
            <a:endParaRPr kumimoji="1" lang="zh-CN" alt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3200" dirty="0" smtClean="0"/>
              <a:t>。。。。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7716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技术分享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sz="3200" dirty="0" smtClean="0"/>
              <a:t>IDE</a:t>
            </a:r>
            <a:r>
              <a:rPr kumimoji="1" lang="zh-CN" altLang="en-US" sz="3200" dirty="0" smtClean="0"/>
              <a:t>的项目文件是怎么更新的？</a:t>
            </a:r>
            <a:r>
              <a:rPr lang="zh-CN" alt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▶</a:t>
            </a:r>
            <a:endParaRPr kumimoji="1" lang="zh-CN" altLang="en-US" sz="3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3200" dirty="0" smtClean="0"/>
              <a:t>怎么做自动提示功能？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3200" dirty="0" smtClean="0"/>
              <a:t>远程调试的原理是什么？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3200" dirty="0" smtClean="0"/>
              <a:t>远程怎么显示</a:t>
            </a:r>
            <a:r>
              <a:rPr kumimoji="1" lang="en-US" altLang="zh-CN" sz="3200" dirty="0" smtClean="0"/>
              <a:t>DOM</a:t>
            </a:r>
            <a:r>
              <a:rPr kumimoji="1" lang="zh-CN" altLang="en-US" sz="3200" dirty="0" smtClean="0"/>
              <a:t>节点的</a:t>
            </a:r>
            <a:r>
              <a:rPr kumimoji="1" lang="en-US" altLang="zh-CN" sz="3200" dirty="0" err="1" smtClean="0"/>
              <a:t>css</a:t>
            </a:r>
            <a:r>
              <a:rPr kumimoji="1" lang="zh-CN" altLang="en-US" sz="3200" dirty="0" smtClean="0"/>
              <a:t>属性，并有样式优先级？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569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</a:t>
            </a:r>
            <a:r>
              <a:rPr kumimoji="1" lang="zh-CN" altLang="en-US" dirty="0"/>
              <a:t>的项目文件是怎么更新的？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86200" y="3276600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 smtClean="0"/>
              <a:t>按需计算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33575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怎么自动做提示功能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02000" y="3149600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smtClean="0"/>
              <a:t>全文检索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远程调试的原理是什么？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63800" y="2438400"/>
            <a:ext cx="535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 err="1" smtClean="0"/>
              <a:t>websocket</a:t>
            </a:r>
            <a:r>
              <a:rPr kumimoji="1" lang="zh-CN" altLang="en-US" sz="6000" dirty="0" smtClean="0"/>
              <a:t>通信</a:t>
            </a:r>
            <a:endParaRPr kumimoji="1" lang="zh-CN" altLang="en-US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2463800" y="4419600"/>
            <a:ext cx="660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 smtClean="0"/>
              <a:t>Chrome</a:t>
            </a:r>
            <a:r>
              <a:rPr kumimoji="1" lang="zh-CN" altLang="en-US" sz="6000" dirty="0" smtClean="0"/>
              <a:t> </a:t>
            </a:r>
            <a:r>
              <a:rPr kumimoji="1" lang="en-US" altLang="zh-CN" sz="6000" dirty="0" smtClean="0"/>
              <a:t>debug</a:t>
            </a:r>
            <a:r>
              <a:rPr kumimoji="1" lang="zh-CN" altLang="en-US" sz="6000" dirty="0" smtClean="0"/>
              <a:t>协议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365</TotalTime>
  <Words>332</Words>
  <Application>Microsoft Macintosh PowerPoint</Application>
  <PresentationFormat>宽屏</PresentationFormat>
  <Paragraphs>60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华文楷体</vt:lpstr>
      <vt:lpstr>宋体</vt:lpstr>
      <vt:lpstr>深度</vt:lpstr>
      <vt:lpstr>DebugGap</vt:lpstr>
      <vt:lpstr>PowerPoint 演示文稿</vt:lpstr>
      <vt:lpstr>用前端技术开发的软件来开发和调试前端</vt:lpstr>
      <vt:lpstr>为什么叫DebugGap？由来？</vt:lpstr>
      <vt:lpstr>简单介绍</vt:lpstr>
      <vt:lpstr>技术分享</vt:lpstr>
      <vt:lpstr>IDE的项目文件是怎么更新的？</vt:lpstr>
      <vt:lpstr>怎么自动做提示功能</vt:lpstr>
      <vt:lpstr>远程调试的原理是什么？</vt:lpstr>
      <vt:lpstr>远程怎么显示DOM节点的css属性，并有样式优先级？</vt:lpstr>
      <vt:lpstr>接下来的规划</vt:lpstr>
      <vt:lpstr>结束语</vt:lpstr>
      <vt:lpstr>Q&amp;A</vt:lpstr>
      <vt:lpstr>THANK YOU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DebugGap</dc:title>
  <dc:creator>Microsoft Office 用户</dc:creator>
  <cp:lastModifiedBy>����</cp:lastModifiedBy>
  <cp:revision>57</cp:revision>
  <cp:lastPrinted>2016-10-31T07:41:31Z</cp:lastPrinted>
  <dcterms:created xsi:type="dcterms:W3CDTF">2016-10-23T02:47:39Z</dcterms:created>
  <dcterms:modified xsi:type="dcterms:W3CDTF">2016-10-31T07:43:46Z</dcterms:modified>
</cp:coreProperties>
</file>