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75" r:id="rId5"/>
    <p:sldId id="273" r:id="rId6"/>
    <p:sldId id="274" r:id="rId7"/>
    <p:sldId id="258" r:id="rId8"/>
    <p:sldId id="269" r:id="rId9"/>
    <p:sldId id="271" r:id="rId10"/>
    <p:sldId id="259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106" d="100"/>
          <a:sy n="106" d="100"/>
        </p:scale>
        <p:origin x="1035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BF9B021-212D-44D1-A9BF-820629820B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35B8E7-9C9C-44DE-AD1D-FD3B36739E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A45912-0ED4-402D-9611-B4CBA551323B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0B1652D-339A-401B-8D2D-90600F371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678FD9F-7EA3-41A5-8E2C-DD585E826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FEC39-0F3C-4D69-A2A9-AF37C56259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F5BD0-3031-4F1C-AAE7-93645683D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009A34-9C9B-428C-A6EE-353DE3008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3CD29-EE81-49F2-9BDD-A56729F2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C472E-0910-4DF8-9D41-C1EBC889D0AE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691ED-03B9-41E8-9D17-D837C5A3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2A35E-AE06-4614-9DCB-8D393ED4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200D5-0174-458B-905E-D9329F1A13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4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8FA2E-724A-4F0A-A640-56E99DA3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58DD8-507D-4E14-B7A0-157092A5116C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79613-2E22-4C88-9888-855A6E84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FBB0A-F39F-48CA-ABC0-81E67E11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5CB0B-9BC2-4201-AD21-FA5DEE5230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0B7A6-643F-4884-B09A-4534BF1C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36F2D-185A-40D2-AA9F-EE719CE28842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8CFFB-D0A4-404B-A259-EE1BFBDF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B5D38-C8E3-452C-BE0B-8E76019F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DFAAC-EB3F-4C92-AE00-48F90ACAE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0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A79C0-06C5-4886-83BE-F1146DD6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BD51-E658-48E0-A2B0-787252C5C9B7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381BA-1502-4170-B247-DB677822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0BD17-9015-49AC-8E4D-6566A05E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204B3-347C-4E0E-87D1-40DBA62A8C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7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BE073-129E-439B-9B0D-3CABE799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0640E-6320-4C12-B183-3A4AFB5D9687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8D7E6-E8AD-42B0-8C58-00EE8031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F49D8-3024-420D-A232-59FA9E87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83461-6717-46C5-8CED-9546AF576E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FB7870-17EC-4000-BE41-9C7BA3D5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6DB5A-0950-49B0-A632-70CB0952DCAD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693A22C-84D5-4459-AC0D-B3797310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56E90D8-FD61-4C24-90CE-882FB593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6BCDD-756A-4B1F-85EB-23302D837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8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E4AB950-7222-4F46-AD45-C4623B57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BDDCC-0A9B-4A66-9736-180D188F81A5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92205A1-944C-4B76-9031-A0075466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1BC50F7-BB3A-41C0-A085-A9459D01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D666F-9453-4A68-A9B0-38F44A2B5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5158EE0-81E6-46AD-8C1B-267C9912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20B4D-F516-48DA-A0A5-57E1A8D67855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7B9E1F3-A584-4FB0-8CB1-6602A679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300459-8018-4EF0-B39B-2CFCA9E6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940DE-F685-4087-8A72-2160699E85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0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492BC43-16EE-4D2D-8264-95B8255F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0C384-33AD-4433-B7D4-A871F95E2959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D52FCE0-4C5F-44EF-926D-6F33CDB2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20DB20-0FD0-440A-8C71-43E8BD5F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B2547-E454-4089-B928-C9E1BFA493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91529D7-0B1F-420F-A6CA-9B07C036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97B6F-8CBC-4E7B-8923-83CBC97EDB85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0782126-ADDA-45E1-9E7B-E4A4C1F7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38E743C-2CA6-4EDA-9741-4335FCC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30B81-6E7C-4916-96B3-83431EC29C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7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A87F854-52B9-4BD7-BA9D-A8B323D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26906-35B3-43CC-A10A-8D9FADA55DA4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67D35EB-2FAF-4C39-86C9-3523E32B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681D481-87E6-4641-A648-BAA0DF1C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00D7B-FFD5-4CF6-8D30-964D3497A7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D9029C3-958D-4004-9207-6BFCA3E4C5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9898B1E-6BBB-437B-8077-BE29F21F11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8EA4C-47EB-4142-9619-F2620643B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B52DB7-19DE-4C6E-BCD4-CD7D427DABEC}" type="datetimeFigureOut">
              <a:rPr lang="zh-CN" altLang="en-US"/>
              <a:pPr>
                <a:defRPr/>
              </a:pPr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A2D8F-562E-4935-808F-09EBD0877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0CDD4-9A6B-466A-9E30-ACAB8B0CE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C5B2FF-292E-4223-9CD1-71FDE0406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4">
            <a:extLst>
              <a:ext uri="{FF2B5EF4-FFF2-40B4-BE49-F238E27FC236}">
                <a16:creationId xmlns:a16="http://schemas.microsoft.com/office/drawing/2014/main" id="{B7AB9632-1151-4B70-BAB6-9CF2C2B109D1}"/>
              </a:ext>
            </a:extLst>
          </p:cNvPr>
          <p:cNvSpPr txBox="1">
            <a:spLocks/>
          </p:cNvSpPr>
          <p:nvPr/>
        </p:nvSpPr>
        <p:spPr>
          <a:xfrm>
            <a:off x="2195513" y="1484313"/>
            <a:ext cx="8569325" cy="1223962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eaLnBrk="1" fontAlgn="auto" hangingPunct="1">
              <a:defRPr/>
            </a:pPr>
            <a:r>
              <a:rPr lang="zh-CN" altLang="en-US" sz="4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  具  人</a:t>
            </a:r>
            <a:endParaRPr lang="en-US" sz="4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7834E-3332-49D4-B6E3-034FDF4B6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2266950"/>
            <a:ext cx="21784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toolMan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</a:p>
        </p:txBody>
      </p:sp>
      <p:grpSp>
        <p:nvGrpSpPr>
          <p:cNvPr id="3077" name="组合 15">
            <a:extLst>
              <a:ext uri="{FF2B5EF4-FFF2-40B4-BE49-F238E27FC236}">
                <a16:creationId xmlns:a16="http://schemas.microsoft.com/office/drawing/2014/main" id="{BC586992-AF07-4AC1-A928-599C2A4E510C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2770209"/>
            <a:ext cx="2879725" cy="417512"/>
            <a:chOff x="1811867" y="3185013"/>
            <a:chExt cx="4035239" cy="416455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EE39218A-1CC3-4E16-849D-1911FCD392C1}"/>
                </a:ext>
              </a:extLst>
            </p:cNvPr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组合 106">
              <a:extLst>
                <a:ext uri="{FF2B5EF4-FFF2-40B4-BE49-F238E27FC236}">
                  <a16:creationId xmlns:a16="http://schemas.microsoft.com/office/drawing/2014/main" id="{5B114BAE-7D18-4796-8C71-D76BA0FF3C0E}"/>
                </a:ext>
              </a:extLst>
            </p:cNvPr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58BB0531-245F-4792-A6A2-DFC50075D0ED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圆角矩形 14">
                <a:extLst>
                  <a:ext uri="{FF2B5EF4-FFF2-40B4-BE49-F238E27FC236}">
                    <a16:creationId xmlns:a16="http://schemas.microsoft.com/office/drawing/2014/main" id="{E558A861-4A3C-4D4E-B771-F39C09652456}"/>
                  </a:ext>
                </a:extLst>
              </p:cNvPr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6" name="矩形 259">
            <a:extLst>
              <a:ext uri="{FF2B5EF4-FFF2-40B4-BE49-F238E27FC236}">
                <a16:creationId xmlns:a16="http://schemas.microsoft.com/office/drawing/2014/main" id="{1FA07FD3-A992-4184-A863-58D4534BC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777" y="2864646"/>
            <a:ext cx="239112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100" cap="all" dirty="0" err="1">
                <a:latin typeface="Arial" panose="020B0604020202020204" pitchFamily="34" charset="0"/>
                <a:cs typeface="Arial" panose="020B0604020202020204" pitchFamily="34" charset="0"/>
              </a:rPr>
              <a:t>sxb</a:t>
            </a:r>
            <a:r>
              <a:rPr lang="en-US" altLang="zh-CN" sz="11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cap="all" dirty="0" err="1">
                <a:latin typeface="Arial" panose="020B0604020202020204" pitchFamily="34" charset="0"/>
                <a:cs typeface="Arial" panose="020B0604020202020204" pitchFamily="34" charset="0"/>
              </a:rPr>
              <a:t>imcy</a:t>
            </a:r>
            <a:r>
              <a:rPr lang="en-US" altLang="zh-CN" sz="11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cap="all" dirty="0" err="1">
                <a:latin typeface="Arial" panose="020B0604020202020204" pitchFamily="34" charset="0"/>
                <a:cs typeface="Arial" panose="020B0604020202020204" pitchFamily="34" charset="0"/>
              </a:rPr>
              <a:t>yuandiaodiaodiao</a:t>
            </a:r>
            <a:r>
              <a:rPr lang="en-US" altLang="zh-CN" sz="11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11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DBD0EC-CDF7-4068-BBB9-FAED2AAD5A93}"/>
              </a:ext>
            </a:extLst>
          </p:cNvPr>
          <p:cNvSpPr txBox="1"/>
          <p:nvPr/>
        </p:nvSpPr>
        <p:spPr>
          <a:xfrm>
            <a:off x="4139952" y="5589240"/>
            <a:ext cx="45365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队伍</a:t>
            </a:r>
            <a:r>
              <a:rPr lang="en-US" altLang="zh-CN" dirty="0"/>
              <a:t>:</a:t>
            </a:r>
            <a:r>
              <a:rPr lang="zh-CN" altLang="en-US" sz="700" dirty="0"/>
              <a:t>做表单的人没有限制队伍名称长度的后果是对我个人而言，起一个好队伍名字不仅仅是一个重大的事件，还可能会改变我的人生。那么，这种事实对本人来说意义重大，相信对这个世界也是有一定意义的。马克思曾经说过，一切节省，归根到底都归结为时间的节省。这启发了我，问题的关键究竟为何？要想清楚，起一个好队伍名字，到底是一种怎么样的存在。一般来讲，我们都必须务必慎重的考虑考虑。我们一般认为，抓住了问题的关键，其他一切则会迎刃而解。了解清楚起一个好队伍名字到底是一种怎么样的存在，是解决一切问题的关键。可是，即使是这样，起一个好队伍名字的出现仍然代表了一定的意义。带着这些问题，我们来审视一下起一个好队伍名字。既然如何，这样看来，起一个好队伍名字，发生了会如何，不发生又会如何。问题的关键究竞为何？赫尔普斯在不经意间这样说过，有时候读书是一种巧妙地避开思考的方法。这似乎解答了我的疑惑。从这个角度来看，既然如何，现在，解决起一个好队伍名字的问题，是非常非常重要的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EE5DF3-F096-4797-87F3-D14326A62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58" y="1052736"/>
            <a:ext cx="4106457" cy="375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5" hidden="1">
            <a:extLst>
              <a:ext uri="{FF2B5EF4-FFF2-40B4-BE49-F238E27FC236}">
                <a16:creationId xmlns:a16="http://schemas.microsoft.com/office/drawing/2014/main" id="{35311725-2C97-4179-9006-1244E9CDB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8" name="矩形 6" hidden="1">
            <a:extLst>
              <a:ext uri="{FF2B5EF4-FFF2-40B4-BE49-F238E27FC236}">
                <a16:creationId xmlns:a16="http://schemas.microsoft.com/office/drawing/2014/main" id="{0971C9CA-5AD0-49D7-8B4E-16982F8CD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69" name="矩形 7" hidden="1">
            <a:extLst>
              <a:ext uri="{FF2B5EF4-FFF2-40B4-BE49-F238E27FC236}">
                <a16:creationId xmlns:a16="http://schemas.microsoft.com/office/drawing/2014/main" id="{C5F363E7-134D-49EB-98E9-4A5ACF93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0" name="矩形 8" hidden="1">
            <a:extLst>
              <a:ext uri="{FF2B5EF4-FFF2-40B4-BE49-F238E27FC236}">
                <a16:creationId xmlns:a16="http://schemas.microsoft.com/office/drawing/2014/main" id="{EA7F379F-042C-4A1D-977D-657D0E27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1271" name="矩形 6">
            <a:extLst>
              <a:ext uri="{FF2B5EF4-FFF2-40B4-BE49-F238E27FC236}">
                <a16:creationId xmlns:a16="http://schemas.microsoft.com/office/drawing/2014/main" id="{481470E1-7620-45C3-A56B-E2EB7F22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72" y="332656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4BFC50-472F-40CE-BCCF-B4048E6F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99988"/>
            <a:ext cx="4757772" cy="66580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A867987-E302-4891-8342-059554317F6B}"/>
              </a:ext>
            </a:extLst>
          </p:cNvPr>
          <p:cNvSpPr txBox="1"/>
          <p:nvPr/>
        </p:nvSpPr>
        <p:spPr>
          <a:xfrm>
            <a:off x="656372" y="1700808"/>
            <a:ext cx="27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Tornado</a:t>
            </a:r>
            <a:r>
              <a:rPr lang="zh-CN" altLang="en-US" dirty="0"/>
              <a:t>后端</a:t>
            </a:r>
            <a:r>
              <a:rPr lang="en-US" altLang="zh-CN" dirty="0"/>
              <a:t>*2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Box 5" hidden="1">
            <a:extLst>
              <a:ext uri="{FF2B5EF4-FFF2-40B4-BE49-F238E27FC236}">
                <a16:creationId xmlns:a16="http://schemas.microsoft.com/office/drawing/2014/main" id="{84D02069-168B-4EC0-AE57-1A8919E9A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4" name="矩形 6" hidden="1">
            <a:extLst>
              <a:ext uri="{FF2B5EF4-FFF2-40B4-BE49-F238E27FC236}">
                <a16:creationId xmlns:a16="http://schemas.microsoft.com/office/drawing/2014/main" id="{EFE5D957-D226-4CFB-A90B-66BCFD73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5" name="矩形 7" hidden="1">
            <a:extLst>
              <a:ext uri="{FF2B5EF4-FFF2-40B4-BE49-F238E27FC236}">
                <a16:creationId xmlns:a16="http://schemas.microsoft.com/office/drawing/2014/main" id="{6A66D16B-AAC6-4DF5-B04E-7395DA65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6" name="矩形 8" hidden="1">
            <a:extLst>
              <a:ext uri="{FF2B5EF4-FFF2-40B4-BE49-F238E27FC236}">
                <a16:creationId xmlns:a16="http://schemas.microsoft.com/office/drawing/2014/main" id="{F376291A-3C28-42D9-AC30-1BA6F8DB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7" name="矩形 6">
            <a:extLst>
              <a:ext uri="{FF2B5EF4-FFF2-40B4-BE49-F238E27FC236}">
                <a16:creationId xmlns:a16="http://schemas.microsoft.com/office/drawing/2014/main" id="{3F08E378-68F5-4793-BBD7-F4520ADCA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76672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FAB0B-9B24-417B-86C3-C80A800FAFD3}"/>
              </a:ext>
            </a:extLst>
          </p:cNvPr>
          <p:cNvSpPr txBox="1"/>
          <p:nvPr/>
        </p:nvSpPr>
        <p:spPr>
          <a:xfrm>
            <a:off x="745877" y="1196752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 </a:t>
            </a:r>
            <a:r>
              <a:rPr lang="en-US" altLang="zh-CN" dirty="0"/>
              <a:t>https://docs.rsshub.app </a:t>
            </a:r>
            <a:r>
              <a:rPr lang="zh-CN" altLang="en-US" dirty="0"/>
              <a:t>使用效果更佳</a:t>
            </a:r>
          </a:p>
          <a:p>
            <a:r>
              <a:rPr lang="zh-CN" altLang="en-US" dirty="0"/>
              <a:t>出于稳定考虑，本 </a:t>
            </a:r>
            <a:r>
              <a:rPr lang="en-US" altLang="zh-CN" dirty="0"/>
              <a:t>bot </a:t>
            </a:r>
            <a:r>
              <a:rPr lang="zh-CN" altLang="en-US" dirty="0"/>
              <a:t>在抓取 </a:t>
            </a:r>
            <a:r>
              <a:rPr lang="en-US" altLang="zh-CN" dirty="0"/>
              <a:t>RSS </a:t>
            </a:r>
            <a:r>
              <a:rPr lang="zh-CN" altLang="en-US" dirty="0"/>
              <a:t>时会使用 </a:t>
            </a:r>
            <a:r>
              <a:rPr lang="en-US" altLang="zh-CN" dirty="0"/>
              <a:t>http://server.oops-sdu.cn:1200 </a:t>
            </a:r>
            <a:r>
              <a:rPr lang="zh-CN" altLang="en-US" dirty="0"/>
              <a:t>进行替换</a:t>
            </a:r>
          </a:p>
          <a:p>
            <a:r>
              <a:rPr lang="en-US" altLang="zh-CN" dirty="0"/>
              <a:t>---</a:t>
            </a:r>
          </a:p>
          <a:p>
            <a:r>
              <a:rPr lang="en-US" altLang="zh-CN" dirty="0"/>
              <a:t># : </a:t>
            </a:r>
            <a:r>
              <a:rPr lang="zh-CN" altLang="en-US" dirty="0"/>
              <a:t>帮助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add_rss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: </a:t>
            </a:r>
            <a:r>
              <a:rPr lang="zh-CN" altLang="en-US" dirty="0"/>
              <a:t>添加 </a:t>
            </a:r>
            <a:r>
              <a:rPr lang="en-US" altLang="zh-CN" dirty="0"/>
              <a:t>RSS </a:t>
            </a:r>
            <a:r>
              <a:rPr lang="zh-CN" altLang="en-US" dirty="0"/>
              <a:t>订阅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add_rss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-at : </a:t>
            </a:r>
            <a:r>
              <a:rPr lang="zh-CN" altLang="en-US" dirty="0"/>
              <a:t>此源更新时 </a:t>
            </a:r>
            <a:r>
              <a:rPr lang="en-US" altLang="zh-CN" dirty="0"/>
              <a:t>at </a:t>
            </a:r>
            <a:r>
              <a:rPr lang="zh-CN" altLang="en-US" dirty="0"/>
              <a:t>你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del_rss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: </a:t>
            </a:r>
            <a:r>
              <a:rPr lang="zh-CN" altLang="en-US" dirty="0"/>
              <a:t>删除 </a:t>
            </a:r>
            <a:r>
              <a:rPr lang="en-US" altLang="zh-CN" dirty="0"/>
              <a:t>RSS </a:t>
            </a:r>
            <a:r>
              <a:rPr lang="zh-CN" altLang="en-US" dirty="0"/>
              <a:t>订阅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del_rss</a:t>
            </a:r>
            <a:r>
              <a:rPr lang="en-US" altLang="zh-CN" dirty="0"/>
              <a:t> </a:t>
            </a:r>
            <a:r>
              <a:rPr lang="en-US" altLang="zh-CN" dirty="0" err="1"/>
              <a:t>url</a:t>
            </a:r>
            <a:r>
              <a:rPr lang="en-US" altLang="zh-CN" dirty="0"/>
              <a:t> -at : </a:t>
            </a:r>
            <a:r>
              <a:rPr lang="zh-CN" altLang="en-US" dirty="0"/>
              <a:t>此源更新时不再 </a:t>
            </a:r>
            <a:r>
              <a:rPr lang="en-US" altLang="zh-CN" dirty="0"/>
              <a:t>at </a:t>
            </a:r>
            <a:r>
              <a:rPr lang="zh-CN" altLang="en-US" dirty="0"/>
              <a:t>你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add_bqb</a:t>
            </a:r>
            <a:r>
              <a:rPr lang="en-US" altLang="zh-CN" dirty="0"/>
              <a:t> </a:t>
            </a:r>
            <a:r>
              <a:rPr lang="zh-CN" altLang="en-US" dirty="0"/>
              <a:t>关键词 图片 </a:t>
            </a:r>
            <a:r>
              <a:rPr lang="en-US" altLang="zh-CN" dirty="0"/>
              <a:t>: </a:t>
            </a:r>
            <a:r>
              <a:rPr lang="zh-CN" altLang="en-US" dirty="0"/>
              <a:t>添加表情包</a:t>
            </a:r>
          </a:p>
          <a:p>
            <a:r>
              <a:rPr lang="en-US" altLang="zh-CN" dirty="0"/>
              <a:t># </a:t>
            </a:r>
            <a:r>
              <a:rPr lang="en-US" altLang="zh-CN" dirty="0" err="1"/>
              <a:t>del_bqb</a:t>
            </a:r>
            <a:r>
              <a:rPr lang="en-US" altLang="zh-CN" dirty="0"/>
              <a:t> </a:t>
            </a:r>
            <a:r>
              <a:rPr lang="zh-CN" altLang="en-US" dirty="0"/>
              <a:t>关键词</a:t>
            </a:r>
            <a:r>
              <a:rPr lang="en-US" altLang="zh-CN" dirty="0"/>
              <a:t>: </a:t>
            </a:r>
            <a:r>
              <a:rPr lang="zh-CN" altLang="en-US" dirty="0"/>
              <a:t>删除表情包</a:t>
            </a:r>
          </a:p>
          <a:p>
            <a:r>
              <a:rPr lang="en-US" altLang="zh-CN" dirty="0"/>
              <a:t># status</a:t>
            </a:r>
          </a:p>
          <a:p>
            <a:r>
              <a:rPr lang="zh-CN" altLang="en-US" dirty="0"/>
              <a:t>在群里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@</a:t>
            </a:r>
            <a:r>
              <a:rPr lang="zh-CN" altLang="en-US" dirty="0"/>
              <a:t>工具人 表情包 空格 关键词 </a:t>
            </a:r>
            <a:r>
              <a:rPr lang="en-US" altLang="zh-CN" dirty="0"/>
              <a:t>//</a:t>
            </a:r>
            <a:r>
              <a:rPr lang="zh-CN" altLang="en-US" dirty="0"/>
              <a:t>获得一张表情包</a:t>
            </a:r>
            <a:endParaRPr lang="en-US" altLang="zh-CN" dirty="0"/>
          </a:p>
          <a:p>
            <a:r>
              <a:rPr lang="zh-CN" altLang="en-US" dirty="0"/>
              <a:t>私聊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表情包私发 空格 关键词 </a:t>
            </a:r>
            <a:r>
              <a:rPr lang="en-US" altLang="zh-CN" dirty="0"/>
              <a:t>//</a:t>
            </a:r>
            <a:r>
              <a:rPr lang="zh-CN" altLang="en-US" dirty="0"/>
              <a:t>获得</a:t>
            </a:r>
            <a:r>
              <a:rPr lang="en-US" altLang="zh-CN" dirty="0"/>
              <a:t>5</a:t>
            </a:r>
            <a:r>
              <a:rPr lang="zh-CN" altLang="en-US" dirty="0"/>
              <a:t>张表情包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5" hidden="1">
            <a:extLst>
              <a:ext uri="{FF2B5EF4-FFF2-40B4-BE49-F238E27FC236}">
                <a16:creationId xmlns:a16="http://schemas.microsoft.com/office/drawing/2014/main" id="{1886F30D-0F2D-4D88-8926-0A1A47827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6" name="矩形 6" hidden="1">
            <a:extLst>
              <a:ext uri="{FF2B5EF4-FFF2-40B4-BE49-F238E27FC236}">
                <a16:creationId xmlns:a16="http://schemas.microsoft.com/office/drawing/2014/main" id="{3580486C-4692-4D0E-8A0A-8D05A5F3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7" name="矩形 7" hidden="1">
            <a:extLst>
              <a:ext uri="{FF2B5EF4-FFF2-40B4-BE49-F238E27FC236}">
                <a16:creationId xmlns:a16="http://schemas.microsoft.com/office/drawing/2014/main" id="{4312FA82-4BB5-4236-9928-8A8183FCE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8" name="矩形 8" hidden="1">
            <a:extLst>
              <a:ext uri="{FF2B5EF4-FFF2-40B4-BE49-F238E27FC236}">
                <a16:creationId xmlns:a16="http://schemas.microsoft.com/office/drawing/2014/main" id="{D2C7EF9E-4C5E-477D-97F3-28C35BD77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3319" name="矩形 6">
            <a:extLst>
              <a:ext uri="{FF2B5EF4-FFF2-40B4-BE49-F238E27FC236}">
                <a16:creationId xmlns:a16="http://schemas.microsoft.com/office/drawing/2014/main" id="{782BF03B-6C4B-48B6-AD4E-23D3580FE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" y="332656"/>
            <a:ext cx="981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F&amp;Q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B53190-4AE2-4413-83C7-600F1B8D0FC4}"/>
              </a:ext>
            </a:extLst>
          </p:cNvPr>
          <p:cNvSpPr txBox="1"/>
          <p:nvPr/>
        </p:nvSpPr>
        <p:spPr>
          <a:xfrm>
            <a:off x="1043608" y="1484784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todoList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百度云下载</a:t>
            </a:r>
            <a:endParaRPr lang="en-US" altLang="zh-CN" dirty="0"/>
          </a:p>
          <a:p>
            <a:r>
              <a:rPr lang="zh-CN" altLang="en-US" dirty="0"/>
              <a:t>百度文库下载</a:t>
            </a:r>
            <a:endParaRPr lang="en-US" altLang="zh-CN" dirty="0"/>
          </a:p>
          <a:p>
            <a:r>
              <a:rPr lang="zh-CN" altLang="en-US" dirty="0"/>
              <a:t>天气预报</a:t>
            </a:r>
            <a:endParaRPr lang="en-US" altLang="zh-CN" dirty="0"/>
          </a:p>
          <a:p>
            <a:r>
              <a:rPr lang="zh-CN" altLang="en-US" dirty="0"/>
              <a:t>二维码生成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7B021-C712-43DE-97EF-5602F4BB5A92}"/>
              </a:ext>
            </a:extLst>
          </p:cNvPr>
          <p:cNvSpPr txBox="1"/>
          <p:nvPr/>
        </p:nvSpPr>
        <p:spPr>
          <a:xfrm>
            <a:off x="1043608" y="378904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为什么想做这个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晓斌</a:t>
            </a:r>
            <a:r>
              <a:rPr lang="en-US" altLang="zh-CN" dirty="0"/>
              <a:t>:</a:t>
            </a:r>
            <a:r>
              <a:rPr lang="zh-CN" altLang="en-US" dirty="0"/>
              <a:t>我只想做个</a:t>
            </a:r>
            <a:r>
              <a:rPr lang="en-US" altLang="zh-CN" dirty="0"/>
              <a:t>RSS</a:t>
            </a:r>
          </a:p>
          <a:p>
            <a:r>
              <a:rPr lang="en-US" altLang="zh-CN" dirty="0" err="1"/>
              <a:t>Yzh</a:t>
            </a:r>
            <a:r>
              <a:rPr lang="en-US" altLang="zh-CN" dirty="0"/>
              <a:t>:</a:t>
            </a:r>
            <a:r>
              <a:rPr lang="zh-CN" altLang="en-US" dirty="0"/>
              <a:t>寒假就答应晓斌做了</a:t>
            </a:r>
            <a:endParaRPr lang="en-US" altLang="zh-CN" dirty="0"/>
          </a:p>
          <a:p>
            <a:r>
              <a:rPr lang="en-US" altLang="zh-CN" dirty="0" err="1"/>
              <a:t>Cy:yzh</a:t>
            </a:r>
            <a:r>
              <a:rPr lang="zh-CN" altLang="en-US" dirty="0"/>
              <a:t>找我做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44">
            <a:extLst>
              <a:ext uri="{FF2B5EF4-FFF2-40B4-BE49-F238E27FC236}">
                <a16:creationId xmlns:a16="http://schemas.microsoft.com/office/drawing/2014/main" id="{D510E86F-4A5E-44AB-9921-70C347D26B81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844675"/>
            <a:ext cx="920750" cy="523875"/>
            <a:chOff x="2215144" y="927951"/>
            <a:chExt cx="1244730" cy="931702"/>
          </a:xfrm>
        </p:grpSpPr>
        <p:sp>
          <p:nvSpPr>
            <p:cNvPr id="11" name="平行四边形 10">
              <a:extLst>
                <a:ext uri="{FF2B5EF4-FFF2-40B4-BE49-F238E27FC236}">
                  <a16:creationId xmlns:a16="http://schemas.microsoft.com/office/drawing/2014/main" id="{733C75D9-14CA-4113-A0A2-68862887010A}"/>
                </a:ext>
              </a:extLst>
            </p:cNvPr>
            <p:cNvSpPr/>
            <p:nvPr/>
          </p:nvSpPr>
          <p:spPr>
            <a:xfrm>
              <a:off x="2215144" y="984418"/>
              <a:ext cx="1120257" cy="841355"/>
            </a:xfrm>
            <a:prstGeom prst="parallelogram">
              <a:avLst>
                <a:gd name="adj" fmla="val 482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969">
                <a:latin typeface="Impact" panose="020B0806030902050204" pitchFamily="34" charset="0"/>
              </a:endParaRPr>
            </a:p>
          </p:txBody>
        </p:sp>
        <p:sp>
          <p:nvSpPr>
            <p:cNvPr id="4123" name="文本框 9">
              <a:extLst>
                <a:ext uri="{FF2B5EF4-FFF2-40B4-BE49-F238E27FC236}">
                  <a16:creationId xmlns:a16="http://schemas.microsoft.com/office/drawing/2014/main" id="{4FB90784-0BFF-4DB6-B36B-1D78195D9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738" y="927951"/>
              <a:ext cx="1067136" cy="93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" name="组合 59">
            <a:extLst>
              <a:ext uri="{FF2B5EF4-FFF2-40B4-BE49-F238E27FC236}">
                <a16:creationId xmlns:a16="http://schemas.microsoft.com/office/drawing/2014/main" id="{834A9C66-4673-40F7-AF95-55B20D6C25D1}"/>
              </a:ext>
            </a:extLst>
          </p:cNvPr>
          <p:cNvGrpSpPr>
            <a:grpSpLocks/>
          </p:cNvGrpSpPr>
          <p:nvPr/>
        </p:nvGrpSpPr>
        <p:grpSpPr bwMode="auto">
          <a:xfrm>
            <a:off x="3038020" y="1858766"/>
            <a:ext cx="3970021" cy="472870"/>
            <a:chOff x="4315150" y="953426"/>
            <a:chExt cx="3857250" cy="540057"/>
          </a:xfrm>
          <a:solidFill>
            <a:srgbClr val="3F3F3F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5C76BD-7376-4939-99F2-DE0BE55BB914}"/>
                </a:ext>
              </a:extLst>
            </p:cNvPr>
            <p:cNvSpPr/>
            <p:nvPr/>
          </p:nvSpPr>
          <p:spPr>
            <a:xfrm>
              <a:off x="4841190" y="1067541"/>
              <a:ext cx="2826618" cy="311826"/>
            </a:xfrm>
            <a:prstGeom prst="rect">
              <a:avLst/>
            </a:prstGeom>
            <a:grpFill/>
            <a:ln w="15875">
              <a:noFill/>
            </a:ln>
          </p:spPr>
          <p:txBody>
            <a:bodyPr lIns="96435" tIns="48218" rIns="96435" bIns="48218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点击添加相关标题文字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9DD1234E-A4F5-4702-A55C-7703CCF49D94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eaLnBrk="1" hangingPunct="1">
                <a:defRPr/>
              </a:pPr>
              <a:endParaRPr lang="zh-CN" altLang="en-US" sz="225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100" name="组合 79">
            <a:extLst>
              <a:ext uri="{FF2B5EF4-FFF2-40B4-BE49-F238E27FC236}">
                <a16:creationId xmlns:a16="http://schemas.microsoft.com/office/drawing/2014/main" id="{CCC6ED49-88FF-43FC-BE66-C463C43579E8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592388"/>
            <a:ext cx="920750" cy="522287"/>
            <a:chOff x="2215144" y="927951"/>
            <a:chExt cx="1244730" cy="931702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75DF0343-020D-44D2-ACA3-88F66AB76DD1}"/>
                </a:ext>
              </a:extLst>
            </p:cNvPr>
            <p:cNvSpPr/>
            <p:nvPr/>
          </p:nvSpPr>
          <p:spPr>
            <a:xfrm>
              <a:off x="2215144" y="984589"/>
              <a:ext cx="1120257" cy="841080"/>
            </a:xfrm>
            <a:prstGeom prst="parallelogram">
              <a:avLst>
                <a:gd name="adj" fmla="val 482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969">
                <a:latin typeface="Impact" panose="020B0806030902050204" pitchFamily="34" charset="0"/>
              </a:endParaRPr>
            </a:p>
          </p:txBody>
        </p:sp>
        <p:sp>
          <p:nvSpPr>
            <p:cNvPr id="4121" name="文本框 9">
              <a:extLst>
                <a:ext uri="{FF2B5EF4-FFF2-40B4-BE49-F238E27FC236}">
                  <a16:creationId xmlns:a16="http://schemas.microsoft.com/office/drawing/2014/main" id="{E8C15E6A-1AF9-44C1-9B5F-0C4455493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738" y="927951"/>
              <a:ext cx="1067136" cy="93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82">
            <a:extLst>
              <a:ext uri="{FF2B5EF4-FFF2-40B4-BE49-F238E27FC236}">
                <a16:creationId xmlns:a16="http://schemas.microsoft.com/office/drawing/2014/main" id="{6B72B052-E75E-4E08-ADA5-A5220FAFE0EF}"/>
              </a:ext>
            </a:extLst>
          </p:cNvPr>
          <p:cNvGrpSpPr>
            <a:grpSpLocks/>
          </p:cNvGrpSpPr>
          <p:nvPr/>
        </p:nvGrpSpPr>
        <p:grpSpPr bwMode="auto">
          <a:xfrm>
            <a:off x="3061573" y="2602686"/>
            <a:ext cx="3970021" cy="472871"/>
            <a:chOff x="4315150" y="953426"/>
            <a:chExt cx="3857250" cy="540057"/>
          </a:xfrm>
          <a:solidFill>
            <a:srgbClr val="3F3F3F"/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503753-AC16-4BA1-B0DF-9D5AA3E223FE}"/>
                </a:ext>
              </a:extLst>
            </p:cNvPr>
            <p:cNvSpPr/>
            <p:nvPr/>
          </p:nvSpPr>
          <p:spPr>
            <a:xfrm>
              <a:off x="4841190" y="1067541"/>
              <a:ext cx="2826618" cy="311827"/>
            </a:xfrm>
            <a:prstGeom prst="rect">
              <a:avLst/>
            </a:prstGeom>
            <a:grpFill/>
            <a:ln w="15875">
              <a:noFill/>
            </a:ln>
          </p:spPr>
          <p:txBody>
            <a:bodyPr lIns="96435" tIns="48218" rIns="96435" bIns="48218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点击添加相关标题文字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FC0FCB80-5A80-42DB-A91D-81973A6AC39C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eaLnBrk="1" hangingPunct="1">
                <a:defRPr/>
              </a:pPr>
              <a:endParaRPr lang="zh-CN" altLang="en-US" sz="225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102" name="组合 85">
            <a:extLst>
              <a:ext uri="{FF2B5EF4-FFF2-40B4-BE49-F238E27FC236}">
                <a16:creationId xmlns:a16="http://schemas.microsoft.com/office/drawing/2014/main" id="{ECE6A02B-8C36-43A1-9016-81C16D9D376B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381375"/>
            <a:ext cx="920750" cy="523875"/>
            <a:chOff x="2215144" y="927951"/>
            <a:chExt cx="1244730" cy="931702"/>
          </a:xfrm>
        </p:grpSpPr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86ED4494-F643-4F64-A27B-FF39B1D58897}"/>
                </a:ext>
              </a:extLst>
            </p:cNvPr>
            <p:cNvSpPr/>
            <p:nvPr/>
          </p:nvSpPr>
          <p:spPr>
            <a:xfrm>
              <a:off x="2215144" y="984418"/>
              <a:ext cx="1120257" cy="841355"/>
            </a:xfrm>
            <a:prstGeom prst="parallelogram">
              <a:avLst>
                <a:gd name="adj" fmla="val 482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969">
                <a:latin typeface="Impact" panose="020B0806030902050204" pitchFamily="34" charset="0"/>
              </a:endParaRPr>
            </a:p>
          </p:txBody>
        </p:sp>
        <p:sp>
          <p:nvSpPr>
            <p:cNvPr id="4119" name="文本框 9">
              <a:extLst>
                <a:ext uri="{FF2B5EF4-FFF2-40B4-BE49-F238E27FC236}">
                  <a16:creationId xmlns:a16="http://schemas.microsoft.com/office/drawing/2014/main" id="{62B252C1-E9EE-43FE-83DF-656CED681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738" y="927951"/>
              <a:ext cx="1067136" cy="93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7" name="组合 88">
            <a:extLst>
              <a:ext uri="{FF2B5EF4-FFF2-40B4-BE49-F238E27FC236}">
                <a16:creationId xmlns:a16="http://schemas.microsoft.com/office/drawing/2014/main" id="{9CCBEA89-2D13-4340-925F-4DE7C699E1C2}"/>
              </a:ext>
            </a:extLst>
          </p:cNvPr>
          <p:cNvGrpSpPr>
            <a:grpSpLocks/>
          </p:cNvGrpSpPr>
          <p:nvPr/>
        </p:nvGrpSpPr>
        <p:grpSpPr bwMode="auto">
          <a:xfrm>
            <a:off x="3038020" y="3395885"/>
            <a:ext cx="3970021" cy="472871"/>
            <a:chOff x="4315150" y="953426"/>
            <a:chExt cx="3857250" cy="540057"/>
          </a:xfrm>
          <a:solidFill>
            <a:srgbClr val="3F3F3F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4558397-2EE2-4195-B57A-2D04C89DB0C0}"/>
                </a:ext>
              </a:extLst>
            </p:cNvPr>
            <p:cNvSpPr/>
            <p:nvPr/>
          </p:nvSpPr>
          <p:spPr>
            <a:xfrm>
              <a:off x="4841190" y="1067541"/>
              <a:ext cx="2826618" cy="311827"/>
            </a:xfrm>
            <a:prstGeom prst="rect">
              <a:avLst/>
            </a:prstGeom>
            <a:grpFill/>
            <a:ln w="15875">
              <a:noFill/>
            </a:ln>
          </p:spPr>
          <p:txBody>
            <a:bodyPr lIns="96435" tIns="48218" rIns="96435" bIns="48218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点击添加相关标题文字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4A78D727-8195-40A9-BE1F-5A0A9AB7A163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eaLnBrk="1" hangingPunct="1">
                <a:defRPr/>
              </a:pPr>
              <a:endParaRPr lang="zh-CN" altLang="en-US" sz="225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104" name="组合 91">
            <a:extLst>
              <a:ext uri="{FF2B5EF4-FFF2-40B4-BE49-F238E27FC236}">
                <a16:creationId xmlns:a16="http://schemas.microsoft.com/office/drawing/2014/main" id="{76742177-BD4B-4FAA-84E0-021F2AFD4B16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4194175"/>
            <a:ext cx="920750" cy="523875"/>
            <a:chOff x="2215144" y="927951"/>
            <a:chExt cx="1244730" cy="931702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FD8D8895-56B3-4789-847B-B92B045E9EA4}"/>
                </a:ext>
              </a:extLst>
            </p:cNvPr>
            <p:cNvSpPr/>
            <p:nvPr/>
          </p:nvSpPr>
          <p:spPr>
            <a:xfrm>
              <a:off x="2215144" y="984418"/>
              <a:ext cx="1120257" cy="841355"/>
            </a:xfrm>
            <a:prstGeom prst="parallelogram">
              <a:avLst>
                <a:gd name="adj" fmla="val 4820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969">
                <a:latin typeface="Impact" panose="020B0806030902050204" pitchFamily="34" charset="0"/>
              </a:endParaRPr>
            </a:p>
          </p:txBody>
        </p:sp>
        <p:sp>
          <p:nvSpPr>
            <p:cNvPr id="4117" name="文本框 9">
              <a:extLst>
                <a:ext uri="{FF2B5EF4-FFF2-40B4-BE49-F238E27FC236}">
                  <a16:creationId xmlns:a16="http://schemas.microsoft.com/office/drawing/2014/main" id="{4DF6B3A6-B605-4A3B-BBB0-3747AB74A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738" y="927951"/>
              <a:ext cx="1067136" cy="93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" name="组合 94">
            <a:extLst>
              <a:ext uri="{FF2B5EF4-FFF2-40B4-BE49-F238E27FC236}">
                <a16:creationId xmlns:a16="http://schemas.microsoft.com/office/drawing/2014/main" id="{06208FD8-D3DD-4E38-95DD-E67AF8F0D8B1}"/>
              </a:ext>
            </a:extLst>
          </p:cNvPr>
          <p:cNvGrpSpPr>
            <a:grpSpLocks/>
          </p:cNvGrpSpPr>
          <p:nvPr/>
        </p:nvGrpSpPr>
        <p:grpSpPr bwMode="auto">
          <a:xfrm>
            <a:off x="3038020" y="4208015"/>
            <a:ext cx="3970021" cy="472870"/>
            <a:chOff x="4315150" y="953426"/>
            <a:chExt cx="3857250" cy="540057"/>
          </a:xfrm>
          <a:solidFill>
            <a:srgbClr val="3F3F3F"/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FF7866C-79DB-41BB-AD23-F7B9782B4E9D}"/>
                </a:ext>
              </a:extLst>
            </p:cNvPr>
            <p:cNvSpPr/>
            <p:nvPr/>
          </p:nvSpPr>
          <p:spPr>
            <a:xfrm>
              <a:off x="4841190" y="1067541"/>
              <a:ext cx="2826618" cy="311826"/>
            </a:xfrm>
            <a:prstGeom prst="rect">
              <a:avLst/>
            </a:prstGeom>
            <a:grpFill/>
            <a:ln w="15875">
              <a:noFill/>
            </a:ln>
          </p:spPr>
          <p:txBody>
            <a:bodyPr lIns="96435" tIns="48218" rIns="96435" bIns="48218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点击添加相关标题文字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81B9E867-C7AE-4E9F-9685-5FFE1FA60855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grp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5" tIns="48218" rIns="96435" bIns="48218" anchor="ctr"/>
            <a:lstStyle/>
            <a:p>
              <a:pPr eaLnBrk="1" hangingPunct="1">
                <a:defRPr/>
              </a:pPr>
              <a:endParaRPr lang="zh-CN" altLang="en-US" sz="225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106" name="TextBox 5" hidden="1">
            <a:extLst>
              <a:ext uri="{FF2B5EF4-FFF2-40B4-BE49-F238E27FC236}">
                <a16:creationId xmlns:a16="http://schemas.microsoft.com/office/drawing/2014/main" id="{8B5A66EC-681E-4ECB-827F-D02361F1F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7" name="矩形 6" hidden="1">
            <a:extLst>
              <a:ext uri="{FF2B5EF4-FFF2-40B4-BE49-F238E27FC236}">
                <a16:creationId xmlns:a16="http://schemas.microsoft.com/office/drawing/2014/main" id="{CCAEE630-43E2-406F-8C06-F45E2608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8" name="矩形 7" hidden="1">
            <a:extLst>
              <a:ext uri="{FF2B5EF4-FFF2-40B4-BE49-F238E27FC236}">
                <a16:creationId xmlns:a16="http://schemas.microsoft.com/office/drawing/2014/main" id="{F747B2C9-4D38-4CFD-9855-34F2AFC3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09" name="矩形 8" hidden="1">
            <a:extLst>
              <a:ext uri="{FF2B5EF4-FFF2-40B4-BE49-F238E27FC236}">
                <a16:creationId xmlns:a16="http://schemas.microsoft.com/office/drawing/2014/main" id="{86B5BCB4-532F-44A1-97CA-D4E359A94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4110" name="TextBox 12">
            <a:extLst>
              <a:ext uri="{FF2B5EF4-FFF2-40B4-BE49-F238E27FC236}">
                <a16:creationId xmlns:a16="http://schemas.microsoft.com/office/drawing/2014/main" id="{164117C1-DF2F-46D7-B95D-F30B6AB17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60350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11" name="矩形 20">
            <a:extLst>
              <a:ext uri="{FF2B5EF4-FFF2-40B4-BE49-F238E27FC236}">
                <a16:creationId xmlns:a16="http://schemas.microsoft.com/office/drawing/2014/main" id="{EB7365D1-A4A9-46CB-BC56-C71ECEE8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02" y="3431852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项目演示</a:t>
            </a:r>
          </a:p>
        </p:txBody>
      </p:sp>
      <p:sp>
        <p:nvSpPr>
          <p:cNvPr id="4112" name="矩形 21">
            <a:extLst>
              <a:ext uri="{FF2B5EF4-FFF2-40B4-BE49-F238E27FC236}">
                <a16:creationId xmlns:a16="http://schemas.microsoft.com/office/drawing/2014/main" id="{BCE018A5-1C3E-49A9-888A-C8A1C34EF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02" y="2666931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项目架构</a:t>
            </a:r>
          </a:p>
        </p:txBody>
      </p:sp>
      <p:sp>
        <p:nvSpPr>
          <p:cNvPr id="4113" name="矩形 22">
            <a:extLst>
              <a:ext uri="{FF2B5EF4-FFF2-40B4-BE49-F238E27FC236}">
                <a16:creationId xmlns:a16="http://schemas.microsoft.com/office/drawing/2014/main" id="{99FB1C0C-3CAF-470A-8116-DC955CDC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988" y="4277796"/>
            <a:ext cx="6960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F&amp;Q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矩形 21">
            <a:extLst>
              <a:ext uri="{FF2B5EF4-FFF2-40B4-BE49-F238E27FC236}">
                <a16:creationId xmlns:a16="http://schemas.microsoft.com/office/drawing/2014/main" id="{CAE6AA80-7793-48F2-B10E-911B2CB8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002" y="191267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4115" name="文本框 1">
            <a:extLst>
              <a:ext uri="{FF2B5EF4-FFF2-40B4-BE49-F238E27FC236}">
                <a16:creationId xmlns:a16="http://schemas.microsoft.com/office/drawing/2014/main" id="{0529E9FD-A110-4953-A32C-C4FE04DC2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350"/>
            <a:ext cx="58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01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E13453-2ADB-49E4-B821-A508CA974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4" b="11429"/>
          <a:stretch/>
        </p:blipFill>
        <p:spPr>
          <a:xfrm>
            <a:off x="5167313" y="3660278"/>
            <a:ext cx="1597025" cy="1367335"/>
          </a:xfrm>
          <a:prstGeom prst="hexagon">
            <a:avLst/>
          </a:prstGeom>
        </p:spPr>
      </p:pic>
      <p:pic>
        <p:nvPicPr>
          <p:cNvPr id="5137" name="Picture 17" descr="RSSHub">
            <a:extLst>
              <a:ext uri="{FF2B5EF4-FFF2-40B4-BE49-F238E27FC236}">
                <a16:creationId xmlns:a16="http://schemas.microsoft.com/office/drawing/2014/main" id="{A53C0A2B-B6A4-420D-AE52-C15809B26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1538" r="9310" b="1538"/>
          <a:stretch/>
        </p:blipFill>
        <p:spPr bwMode="auto">
          <a:xfrm>
            <a:off x="1116012" y="2901951"/>
            <a:ext cx="1598613" cy="1377950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>
            <a:extLst>
              <a:ext uri="{FF2B5EF4-FFF2-40B4-BE49-F238E27FC236}">
                <a16:creationId xmlns:a16="http://schemas.microsoft.com/office/drawing/2014/main" id="{F271EB61-E6EE-461D-BB4B-A01B1A60F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861" r="16926"/>
          <a:stretch/>
        </p:blipFill>
        <p:spPr bwMode="auto">
          <a:xfrm>
            <a:off x="3816351" y="1349557"/>
            <a:ext cx="1598612" cy="149742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TextBox 5" hidden="1">
            <a:extLst>
              <a:ext uri="{FF2B5EF4-FFF2-40B4-BE49-F238E27FC236}">
                <a16:creationId xmlns:a16="http://schemas.microsoft.com/office/drawing/2014/main" id="{A831E683-83E3-455E-A5C1-BF3404BA2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3" name="矩形 6" hidden="1">
            <a:extLst>
              <a:ext uri="{FF2B5EF4-FFF2-40B4-BE49-F238E27FC236}">
                <a16:creationId xmlns:a16="http://schemas.microsoft.com/office/drawing/2014/main" id="{63D359DD-7187-4C83-9C99-AF3E2A8A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4" name="矩形 7" hidden="1">
            <a:extLst>
              <a:ext uri="{FF2B5EF4-FFF2-40B4-BE49-F238E27FC236}">
                <a16:creationId xmlns:a16="http://schemas.microsoft.com/office/drawing/2014/main" id="{4262A1D9-AD29-4C94-9950-6564D4CE8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5" name="矩形 8" hidden="1">
            <a:extLst>
              <a:ext uri="{FF2B5EF4-FFF2-40B4-BE49-F238E27FC236}">
                <a16:creationId xmlns:a16="http://schemas.microsoft.com/office/drawing/2014/main" id="{E51F440F-6AE2-4943-9E7F-8F65A28A4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6" name="矩形 6">
            <a:extLst>
              <a:ext uri="{FF2B5EF4-FFF2-40B4-BE49-F238E27FC236}">
                <a16:creationId xmlns:a16="http://schemas.microsoft.com/office/drawing/2014/main" id="{C7E78863-69DC-442F-B592-6D500D0B1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4130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5127" name="文本框 1">
            <a:extLst>
              <a:ext uri="{FF2B5EF4-FFF2-40B4-BE49-F238E27FC236}">
                <a16:creationId xmlns:a16="http://schemas.microsoft.com/office/drawing/2014/main" id="{2F2A21AB-8BE3-4844-8746-FE5DB3CCC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41300"/>
            <a:ext cx="584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02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A8438E97-93B7-4EFB-9940-6E6AF7156D3C}"/>
              </a:ext>
            </a:extLst>
          </p:cNvPr>
          <p:cNvSpPr/>
          <p:nvPr/>
        </p:nvSpPr>
        <p:spPr>
          <a:xfrm>
            <a:off x="2466975" y="2157413"/>
            <a:ext cx="1598613" cy="1377950"/>
          </a:xfrm>
          <a:prstGeom prst="hexagon">
            <a:avLst/>
          </a:prstGeom>
          <a:solidFill>
            <a:srgbClr val="3F3F3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RSS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订阅</a:t>
            </a:r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4372F47F-EB98-426C-861D-D68EA0D29F58}"/>
              </a:ext>
            </a:extLst>
          </p:cNvPr>
          <p:cNvSpPr/>
          <p:nvPr/>
        </p:nvSpPr>
        <p:spPr>
          <a:xfrm>
            <a:off x="3816350" y="2903538"/>
            <a:ext cx="1598613" cy="1377950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敏感词屏蔽</a:t>
            </a:r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C7487650-2BDD-4CF6-A151-917FE8E50DE7}"/>
              </a:ext>
            </a:extLst>
          </p:cNvPr>
          <p:cNvSpPr/>
          <p:nvPr/>
        </p:nvSpPr>
        <p:spPr>
          <a:xfrm>
            <a:off x="5167313" y="2157413"/>
            <a:ext cx="1598612" cy="1377950"/>
          </a:xfrm>
          <a:prstGeom prst="hexagon">
            <a:avLst/>
          </a:prstGeom>
          <a:solidFill>
            <a:srgbClr val="3F3F3F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表情包推荐</a:t>
            </a:r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36DDA663-37EF-463D-9733-445EB7D283CE}"/>
              </a:ext>
            </a:extLst>
          </p:cNvPr>
          <p:cNvSpPr/>
          <p:nvPr/>
        </p:nvSpPr>
        <p:spPr>
          <a:xfrm>
            <a:off x="6516688" y="2908300"/>
            <a:ext cx="1598612" cy="1377950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投票禁言</a:t>
            </a:r>
          </a:p>
        </p:txBody>
      </p:sp>
      <p:pic>
        <p:nvPicPr>
          <p:cNvPr id="5139" name="Picture 19">
            <a:extLst>
              <a:ext uri="{FF2B5EF4-FFF2-40B4-BE49-F238E27FC236}">
                <a16:creationId xmlns:a16="http://schemas.microsoft.com/office/drawing/2014/main" id="{46FD62BE-F697-4F09-90CA-37614A3A4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05" y="3728541"/>
            <a:ext cx="1239244" cy="1239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3" presetClass="entr" presetSubtype="528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3" presetClass="entr" presetSubtype="52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9" grpId="0" animBg="1" autoUpdateAnimBg="0"/>
      <p:bldP spid="20" grpId="0" animBg="1" autoUpdateAnimBg="0"/>
      <p:bldP spid="2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>
            <a:extLst>
              <a:ext uri="{FF2B5EF4-FFF2-40B4-BE49-F238E27FC236}">
                <a16:creationId xmlns:a16="http://schemas.microsoft.com/office/drawing/2014/main" id="{D6068043-219A-4FEC-8063-23F6C4DE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7" name="矩形 6" hidden="1">
            <a:extLst>
              <a:ext uri="{FF2B5EF4-FFF2-40B4-BE49-F238E27FC236}">
                <a16:creationId xmlns:a16="http://schemas.microsoft.com/office/drawing/2014/main" id="{72451991-7DAA-412F-8A8A-6B9D0DE3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8" name="矩形 7" hidden="1">
            <a:extLst>
              <a:ext uri="{FF2B5EF4-FFF2-40B4-BE49-F238E27FC236}">
                <a16:creationId xmlns:a16="http://schemas.microsoft.com/office/drawing/2014/main" id="{30F97F9B-1331-4AE3-9CAB-5DD47F51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9" name="矩形 8" hidden="1">
            <a:extLst>
              <a:ext uri="{FF2B5EF4-FFF2-40B4-BE49-F238E27FC236}">
                <a16:creationId xmlns:a16="http://schemas.microsoft.com/office/drawing/2014/main" id="{C42894A1-8263-467F-BF1B-7D8F5D59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0" name="矩形 6">
            <a:extLst>
              <a:ext uri="{FF2B5EF4-FFF2-40B4-BE49-F238E27FC236}">
                <a16:creationId xmlns:a16="http://schemas.microsoft.com/office/drawing/2014/main" id="{F508A2DF-C11F-4F7D-934E-5833ED10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4664"/>
            <a:ext cx="1550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A522F4-C742-48A4-B107-BF84828E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39" y="980728"/>
            <a:ext cx="2166707" cy="54726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BE7D65-EF3A-4B7A-BFDC-C4F6D369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46" y="1185515"/>
            <a:ext cx="1752613" cy="1747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5889CF-D5AE-4B27-A7DF-FBD318D6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185515"/>
            <a:ext cx="2052653" cy="15430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9968A2-FA3E-48C3-B7E7-5A32B4543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3253529"/>
            <a:ext cx="1795476" cy="15192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3FEABC-16C8-4A0A-84AD-8832B46F1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3253529"/>
            <a:ext cx="1924064" cy="1328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034E63B-9D7C-48EB-8447-DBD1E276B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6943" y="5003650"/>
            <a:ext cx="1738325" cy="15763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0801A5-0593-48EF-A8C4-3076E1DCB3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7219" y="5013176"/>
            <a:ext cx="1676412" cy="13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>
            <a:extLst>
              <a:ext uri="{FF2B5EF4-FFF2-40B4-BE49-F238E27FC236}">
                <a16:creationId xmlns:a16="http://schemas.microsoft.com/office/drawing/2014/main" id="{D6068043-219A-4FEC-8063-23F6C4DE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7" name="矩形 6" hidden="1">
            <a:extLst>
              <a:ext uri="{FF2B5EF4-FFF2-40B4-BE49-F238E27FC236}">
                <a16:creationId xmlns:a16="http://schemas.microsoft.com/office/drawing/2014/main" id="{72451991-7DAA-412F-8A8A-6B9D0DE3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8" name="矩形 7" hidden="1">
            <a:extLst>
              <a:ext uri="{FF2B5EF4-FFF2-40B4-BE49-F238E27FC236}">
                <a16:creationId xmlns:a16="http://schemas.microsoft.com/office/drawing/2014/main" id="{30F97F9B-1331-4AE3-9CAB-5DD47F51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9" name="矩形 8" hidden="1">
            <a:extLst>
              <a:ext uri="{FF2B5EF4-FFF2-40B4-BE49-F238E27FC236}">
                <a16:creationId xmlns:a16="http://schemas.microsoft.com/office/drawing/2014/main" id="{C42894A1-8263-467F-BF1B-7D8F5D59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50" name="矩形 6">
            <a:extLst>
              <a:ext uri="{FF2B5EF4-FFF2-40B4-BE49-F238E27FC236}">
                <a16:creationId xmlns:a16="http://schemas.microsoft.com/office/drawing/2014/main" id="{F508A2DF-C11F-4F7D-934E-5833ED10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4664"/>
            <a:ext cx="1550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46657C-C872-41B4-A2AA-A53BF51A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38178"/>
            <a:ext cx="4199857" cy="52184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052F95-05E5-4831-822C-6C721B70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0" y="927884"/>
            <a:ext cx="3361332" cy="30135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FB15FE-F2EA-469A-88EB-CB47E40D4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013176"/>
            <a:ext cx="3392214" cy="1070767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2874F559-188E-4252-9859-FEEFEC32296F}"/>
              </a:ext>
            </a:extLst>
          </p:cNvPr>
          <p:cNvSpPr/>
          <p:nvPr/>
        </p:nvSpPr>
        <p:spPr>
          <a:xfrm>
            <a:off x="1691680" y="4131132"/>
            <a:ext cx="864096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77E47D2-302A-4130-AB26-B54ED36E66A3}"/>
              </a:ext>
            </a:extLst>
          </p:cNvPr>
          <p:cNvSpPr/>
          <p:nvPr/>
        </p:nvSpPr>
        <p:spPr>
          <a:xfrm>
            <a:off x="4067944" y="5301208"/>
            <a:ext cx="360040" cy="46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>
            <a:extLst>
              <a:ext uri="{FF2B5EF4-FFF2-40B4-BE49-F238E27FC236}">
                <a16:creationId xmlns:a16="http://schemas.microsoft.com/office/drawing/2014/main" id="{E2BD9ED8-B768-4C05-A824-BB7E2F0F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1" name="矩形 6" hidden="1">
            <a:extLst>
              <a:ext uri="{FF2B5EF4-FFF2-40B4-BE49-F238E27FC236}">
                <a16:creationId xmlns:a16="http://schemas.microsoft.com/office/drawing/2014/main" id="{881393FC-6020-4A86-8132-F746A6EDD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2" name="矩形 7" hidden="1">
            <a:extLst>
              <a:ext uri="{FF2B5EF4-FFF2-40B4-BE49-F238E27FC236}">
                <a16:creationId xmlns:a16="http://schemas.microsoft.com/office/drawing/2014/main" id="{4E2A713B-771A-4A93-AF7B-1485F633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3" name="矩形 8" hidden="1">
            <a:extLst>
              <a:ext uri="{FF2B5EF4-FFF2-40B4-BE49-F238E27FC236}">
                <a16:creationId xmlns:a16="http://schemas.microsoft.com/office/drawing/2014/main" id="{B1BCBC9A-3358-44D3-AD93-7A27D9B4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7174" name="矩形 6">
            <a:extLst>
              <a:ext uri="{FF2B5EF4-FFF2-40B4-BE49-F238E27FC236}">
                <a16:creationId xmlns:a16="http://schemas.microsoft.com/office/drawing/2014/main" id="{6B7887A9-3842-4411-8821-68BC6B6E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32656"/>
            <a:ext cx="36567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净化网络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敏感词屏蔽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3B9D28-559C-40C4-B183-1FF9AD47F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7" b="4892"/>
          <a:stretch/>
        </p:blipFill>
        <p:spPr>
          <a:xfrm>
            <a:off x="4355976" y="2344219"/>
            <a:ext cx="4486308" cy="26642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4C7927-54DA-424E-801D-2B0BA80AE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44219"/>
            <a:ext cx="3007439" cy="2638752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EF98373-57F2-45A1-9D1D-A9D08F32AE3D}"/>
              </a:ext>
            </a:extLst>
          </p:cNvPr>
          <p:cNvSpPr/>
          <p:nvPr/>
        </p:nvSpPr>
        <p:spPr>
          <a:xfrm>
            <a:off x="3707904" y="3429000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 hidden="1">
            <a:extLst>
              <a:ext uri="{FF2B5EF4-FFF2-40B4-BE49-F238E27FC236}">
                <a16:creationId xmlns:a16="http://schemas.microsoft.com/office/drawing/2014/main" id="{2B1A4DCC-F78C-4568-9E82-71870D17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6" name="矩形 6" hidden="1">
            <a:extLst>
              <a:ext uri="{FF2B5EF4-FFF2-40B4-BE49-F238E27FC236}">
                <a16:creationId xmlns:a16="http://schemas.microsoft.com/office/drawing/2014/main" id="{E54EE1F0-0A15-47F9-85B7-9B908731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7" name="矩形 7" hidden="1">
            <a:extLst>
              <a:ext uri="{FF2B5EF4-FFF2-40B4-BE49-F238E27FC236}">
                <a16:creationId xmlns:a16="http://schemas.microsoft.com/office/drawing/2014/main" id="{F3871106-9875-4054-A03E-B6B0A98F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8" name="矩形 8" hidden="1">
            <a:extLst>
              <a:ext uri="{FF2B5EF4-FFF2-40B4-BE49-F238E27FC236}">
                <a16:creationId xmlns:a16="http://schemas.microsoft.com/office/drawing/2014/main" id="{855676B2-EB13-49FE-A9A2-F4430D44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199" name="矩形 6">
            <a:extLst>
              <a:ext uri="{FF2B5EF4-FFF2-40B4-BE49-F238E27FC236}">
                <a16:creationId xmlns:a16="http://schemas.microsoft.com/office/drawing/2014/main" id="{3AD25911-461A-4D18-81DC-E7B194680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89" y="332656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表情包系统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00B0AA-18C4-4B97-AA11-41B8095C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6" y="1913897"/>
            <a:ext cx="4025204" cy="33265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3D87E6-C8DA-4364-83EE-9CADDC70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548680"/>
            <a:ext cx="1980029" cy="2263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7BFFAB-3C6A-4DA8-9870-BEE331A6A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242" y="3577162"/>
            <a:ext cx="2054614" cy="2263904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31433E19-B811-47FE-B82A-430D7D8ED9EE}"/>
              </a:ext>
            </a:extLst>
          </p:cNvPr>
          <p:cNvSpPr/>
          <p:nvPr/>
        </p:nvSpPr>
        <p:spPr>
          <a:xfrm>
            <a:off x="6516216" y="292494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>
            <a:extLst>
              <a:ext uri="{FF2B5EF4-FFF2-40B4-BE49-F238E27FC236}">
                <a16:creationId xmlns:a16="http://schemas.microsoft.com/office/drawing/2014/main" id="{843A3390-F8B1-46A2-AC97-CE9E78B18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19" name="矩形 6" hidden="1">
            <a:extLst>
              <a:ext uri="{FF2B5EF4-FFF2-40B4-BE49-F238E27FC236}">
                <a16:creationId xmlns:a16="http://schemas.microsoft.com/office/drawing/2014/main" id="{9D0026F3-5B9B-4328-8FD1-D46A3509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0" name="矩形 7" hidden="1">
            <a:extLst>
              <a:ext uri="{FF2B5EF4-FFF2-40B4-BE49-F238E27FC236}">
                <a16:creationId xmlns:a16="http://schemas.microsoft.com/office/drawing/2014/main" id="{E457016A-0DA3-4BB7-A87E-71D3D8B1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1" name="矩形 8" hidden="1">
            <a:extLst>
              <a:ext uri="{FF2B5EF4-FFF2-40B4-BE49-F238E27FC236}">
                <a16:creationId xmlns:a16="http://schemas.microsoft.com/office/drawing/2014/main" id="{6A335157-ED47-4D6C-A1D2-F8E86044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222" name="矩形 6">
            <a:extLst>
              <a:ext uri="{FF2B5EF4-FFF2-40B4-BE49-F238E27FC236}">
                <a16:creationId xmlns:a16="http://schemas.microsoft.com/office/drawing/2014/main" id="{72D609DF-C1FC-49C1-85A7-1F4A5348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04664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投票禁言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80B4D1-1BF0-4EA7-B681-EB510ED43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2"/>
          <a:stretch/>
        </p:blipFill>
        <p:spPr>
          <a:xfrm>
            <a:off x="2133254" y="952465"/>
            <a:ext cx="5786480" cy="3384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2DB1F1-2E4E-42A7-A93F-E1ED956FC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16"/>
          <a:stretch/>
        </p:blipFill>
        <p:spPr>
          <a:xfrm>
            <a:off x="2133254" y="4336841"/>
            <a:ext cx="5786480" cy="1733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Box 5" hidden="1">
            <a:extLst>
              <a:ext uri="{FF2B5EF4-FFF2-40B4-BE49-F238E27FC236}">
                <a16:creationId xmlns:a16="http://schemas.microsoft.com/office/drawing/2014/main" id="{EFE90F2F-6B90-4D6A-B274-A77CF2F0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5" name="矩形 6" hidden="1">
            <a:extLst>
              <a:ext uri="{FF2B5EF4-FFF2-40B4-BE49-F238E27FC236}">
                <a16:creationId xmlns:a16="http://schemas.microsoft.com/office/drawing/2014/main" id="{A031F2A9-0F99-4251-8631-6C1F244E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6" name="矩形 7" hidden="1">
            <a:extLst>
              <a:ext uri="{FF2B5EF4-FFF2-40B4-BE49-F238E27FC236}">
                <a16:creationId xmlns:a16="http://schemas.microsoft.com/office/drawing/2014/main" id="{3696FBC9-1057-4B79-9E4A-37ECD276A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7" name="矩形 8" hidden="1">
            <a:extLst>
              <a:ext uri="{FF2B5EF4-FFF2-40B4-BE49-F238E27FC236}">
                <a16:creationId xmlns:a16="http://schemas.microsoft.com/office/drawing/2014/main" id="{ED2E5B40-B7BF-4764-B213-BC6D55986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0248" name="矩形 6">
            <a:extLst>
              <a:ext uri="{FF2B5EF4-FFF2-40B4-BE49-F238E27FC236}">
                <a16:creationId xmlns:a16="http://schemas.microsoft.com/office/drawing/2014/main" id="{A0E3C3D2-4AF5-4EAA-877B-232CBE25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6064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其他花里胡哨的功能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8C857B-9750-426D-B38F-42C0787B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5472153" cy="8382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2EC56C-9B7A-44B9-8898-5DFB3C7C60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t="32150" r="19781" b="32150"/>
          <a:stretch/>
        </p:blipFill>
        <p:spPr>
          <a:xfrm>
            <a:off x="539552" y="2276872"/>
            <a:ext cx="2592289" cy="24482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400072-1EF4-4D08-8755-AB47F83CAD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36"/>
          <a:stretch/>
        </p:blipFill>
        <p:spPr>
          <a:xfrm>
            <a:off x="539552" y="5157192"/>
            <a:ext cx="5748380" cy="120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684</Words>
  <Application>Microsoft Office PowerPoint</Application>
  <PresentationFormat>全屏显示(4:3)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Calibri</vt:lpstr>
      <vt:lpstr>微软雅黑</vt:lpstr>
      <vt:lpstr>Roboto Bold</vt:lpstr>
      <vt:lpstr>Impact</vt:lpstr>
      <vt:lpstr>冬青黑体简体中文 W3</vt:lpstr>
      <vt:lpstr>+mn-lt</vt:lpstr>
      <vt:lpstr>HelveticaNeueLT Pro 67 MdCn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Zonghe Yuan</cp:lastModifiedBy>
  <cp:revision>308</cp:revision>
  <dcterms:created xsi:type="dcterms:W3CDTF">2013-10-30T09:04:50Z</dcterms:created>
  <dcterms:modified xsi:type="dcterms:W3CDTF">2019-11-17T04:06:45Z</dcterms:modified>
</cp:coreProperties>
</file>