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2852400" cy="72263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599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7EECD"/>
          </a:solidFill>
        </a:fill>
      </a:tcStyle>
    </a:wholeTbl>
    <a:band2H>
      <a:tcTxStyle b="def" i="def"/>
      <a:tcStyle>
        <a:tcBdr/>
        <a:fill>
          <a:solidFill>
            <a:srgbClr val="ECF7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6CA"/>
          </a:solidFill>
        </a:fill>
      </a:tcStyle>
    </a:wholeTbl>
    <a:band2H>
      <a:tcTxStyle b="def" i="def"/>
      <a:tcStyle>
        <a:tcBdr/>
        <a:fill>
          <a:solidFill>
            <a:srgbClr val="FFF3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4DF"/>
          </a:solidFill>
        </a:fill>
      </a:tcStyle>
    </a:wholeTbl>
    <a:band2H>
      <a:tcTxStyle b="def" i="def"/>
      <a:tcStyle>
        <a:tcBdr/>
        <a:fill>
          <a:solidFill>
            <a:srgbClr val="E7F2E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1" name="Shape 4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300">
        <a:latin typeface="+mj-lt"/>
        <a:ea typeface="+mj-ea"/>
        <a:cs typeface="+mj-cs"/>
        <a:sym typeface="Calibri"/>
      </a:defRPr>
    </a:lvl1pPr>
    <a:lvl2pPr indent="228600" latinLnBrk="0">
      <a:spcBef>
        <a:spcPts val="400"/>
      </a:spcBef>
      <a:defRPr sz="1300">
        <a:latin typeface="+mj-lt"/>
        <a:ea typeface="+mj-ea"/>
        <a:cs typeface="+mj-cs"/>
        <a:sym typeface="Calibri"/>
      </a:defRPr>
    </a:lvl2pPr>
    <a:lvl3pPr indent="457200" latinLnBrk="0">
      <a:spcBef>
        <a:spcPts val="400"/>
      </a:spcBef>
      <a:defRPr sz="1300">
        <a:latin typeface="+mj-lt"/>
        <a:ea typeface="+mj-ea"/>
        <a:cs typeface="+mj-cs"/>
        <a:sym typeface="Calibri"/>
      </a:defRPr>
    </a:lvl3pPr>
    <a:lvl4pPr indent="685800" latinLnBrk="0">
      <a:spcBef>
        <a:spcPts val="400"/>
      </a:spcBef>
      <a:defRPr sz="1300">
        <a:latin typeface="+mj-lt"/>
        <a:ea typeface="+mj-ea"/>
        <a:cs typeface="+mj-cs"/>
        <a:sym typeface="Calibri"/>
      </a:defRPr>
    </a:lvl4pPr>
    <a:lvl5pPr indent="914400" latinLnBrk="0">
      <a:spcBef>
        <a:spcPts val="400"/>
      </a:spcBef>
      <a:defRPr sz="1300">
        <a:latin typeface="+mj-lt"/>
        <a:ea typeface="+mj-ea"/>
        <a:cs typeface="+mj-cs"/>
        <a:sym typeface="Calibri"/>
      </a:defRPr>
    </a:lvl5pPr>
    <a:lvl6pPr indent="1143000" latinLnBrk="0">
      <a:spcBef>
        <a:spcPts val="400"/>
      </a:spcBef>
      <a:defRPr sz="1300">
        <a:latin typeface="+mj-lt"/>
        <a:ea typeface="+mj-ea"/>
        <a:cs typeface="+mj-cs"/>
        <a:sym typeface="Calibri"/>
      </a:defRPr>
    </a:lvl6pPr>
    <a:lvl7pPr indent="1371600" latinLnBrk="0">
      <a:spcBef>
        <a:spcPts val="400"/>
      </a:spcBef>
      <a:defRPr sz="1300">
        <a:latin typeface="+mj-lt"/>
        <a:ea typeface="+mj-ea"/>
        <a:cs typeface="+mj-cs"/>
        <a:sym typeface="Calibri"/>
      </a:defRPr>
    </a:lvl7pPr>
    <a:lvl8pPr indent="1600200" latinLnBrk="0">
      <a:spcBef>
        <a:spcPts val="400"/>
      </a:spcBef>
      <a:defRPr sz="1300">
        <a:latin typeface="+mj-lt"/>
        <a:ea typeface="+mj-ea"/>
        <a:cs typeface="+mj-cs"/>
        <a:sym typeface="Calibri"/>
      </a:defRPr>
    </a:lvl8pPr>
    <a:lvl9pPr indent="1828800" latinLnBrk="0">
      <a:spcBef>
        <a:spcPts val="400"/>
      </a:spcBef>
      <a:defRPr sz="13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pad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5400000">
            <a:off x="-55849" y="177725"/>
            <a:ext cx="758499" cy="646095"/>
          </a:xfrm>
          <a:prstGeom prst="triangle">
            <a:avLst/>
          </a:prstGeom>
          <a:solidFill>
            <a:srgbClr val="212E3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直角三角形 2"/>
          <p:cNvSpPr/>
          <p:nvPr/>
        </p:nvSpPr>
        <p:spPr>
          <a:xfrm flipH="1" rot="16200000">
            <a:off x="11745838" y="-307835"/>
            <a:ext cx="815055" cy="14307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BBF0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标题文本"/>
          <p:cNvSpPr txBox="1"/>
          <p:nvPr>
            <p:ph type="title"/>
          </p:nvPr>
        </p:nvSpPr>
        <p:spPr>
          <a:xfrm>
            <a:off x="642619" y="97019"/>
            <a:ext cx="11567161" cy="15891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标题文本</a:t>
            </a:r>
          </a:p>
        </p:txBody>
      </p:sp>
      <p:sp>
        <p:nvSpPr>
          <p:cNvPr id="5" name="正文级别 1…"/>
          <p:cNvSpPr txBox="1"/>
          <p:nvPr>
            <p:ph type="body" idx="1"/>
          </p:nvPr>
        </p:nvSpPr>
        <p:spPr>
          <a:xfrm>
            <a:off x="642619" y="1686136"/>
            <a:ext cx="11567161" cy="55401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" name="幻灯片编号"/>
          <p:cNvSpPr txBox="1"/>
          <p:nvPr>
            <p:ph type="sldNum" sz="quarter" idx="2"/>
          </p:nvPr>
        </p:nvSpPr>
        <p:spPr>
          <a:xfrm>
            <a:off x="6211993" y="6505342"/>
            <a:ext cx="2998894" cy="38473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4013834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599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Relationship Id="rId3" Type="http://schemas.openxmlformats.org/officeDocument/2006/relationships/slide" Target="slide4.xml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slide" Target="slide8.xml"/><Relationship Id="rId7" Type="http://schemas.openxmlformats.org/officeDocument/2006/relationships/slide" Target="slide7.xml"/><Relationship Id="rId8" Type="http://schemas.openxmlformats.org/officeDocument/2006/relationships/image" Target="../media/image2.jpeg"/><Relationship Id="rId9" Type="http://schemas.openxmlformats.org/officeDocument/2006/relationships/slide" Target="slide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2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3" Type="http://schemas.openxmlformats.org/officeDocument/2006/relationships/image" Target="../media/image2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4.jpeg"/><Relationship Id="rId4" Type="http://schemas.openxmlformats.org/officeDocument/2006/relationships/image" Target="../media/image2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5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2"/>
          <p:cNvSpPr/>
          <p:nvPr/>
        </p:nvSpPr>
        <p:spPr>
          <a:xfrm>
            <a:off x="353" y="0"/>
            <a:ext cx="12858398" cy="723265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4" name="任意多边形 22"/>
          <p:cNvSpPr/>
          <p:nvPr/>
        </p:nvSpPr>
        <p:spPr>
          <a:xfrm>
            <a:off x="692" y="40207"/>
            <a:ext cx="8911592" cy="72326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5574" y="0"/>
                </a:lnTo>
                <a:lnTo>
                  <a:pt x="21600" y="13556"/>
                </a:lnTo>
                <a:lnTo>
                  <a:pt x="968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212E3C">
              <a:alpha val="8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47" name="组合 29"/>
          <p:cNvGrpSpPr/>
          <p:nvPr/>
        </p:nvGrpSpPr>
        <p:grpSpPr>
          <a:xfrm>
            <a:off x="4213054" y="-1"/>
            <a:ext cx="4974033" cy="7367998"/>
            <a:chOff x="0" y="0"/>
            <a:chExt cx="4974032" cy="7367996"/>
          </a:xfrm>
        </p:grpSpPr>
        <p:sp>
          <p:nvSpPr>
            <p:cNvPr id="45" name="直接连接符 24"/>
            <p:cNvSpPr/>
            <p:nvPr/>
          </p:nvSpPr>
          <p:spPr>
            <a:xfrm>
              <a:off x="2441284" y="-1"/>
              <a:ext cx="2526960" cy="4635664"/>
            </a:xfrm>
            <a:prstGeom prst="line">
              <a:avLst/>
            </a:prstGeom>
            <a:noFill/>
            <a:ln w="6350" cap="flat">
              <a:solidFill>
                <a:srgbClr val="212E3C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6" name="直接连接符 27"/>
            <p:cNvSpPr/>
            <p:nvPr/>
          </p:nvSpPr>
          <p:spPr>
            <a:xfrm flipH="1">
              <a:off x="-1" y="4635662"/>
              <a:ext cx="4974034" cy="2732335"/>
            </a:xfrm>
            <a:prstGeom prst="line">
              <a:avLst/>
            </a:prstGeom>
            <a:noFill/>
            <a:ln w="6350" cap="flat">
              <a:solidFill>
                <a:srgbClr val="212E3C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48" name="矩形 259"/>
          <p:cNvSpPr txBox="1"/>
          <p:nvPr/>
        </p:nvSpPr>
        <p:spPr>
          <a:xfrm>
            <a:off x="812751" y="2998885"/>
            <a:ext cx="10873208" cy="174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200"/>
              </a:spcBef>
              <a:defRPr cap="all" sz="5400">
                <a:solidFill>
                  <a:srgbClr val="FBBF0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Donkey KONG TRAVEL SYSTEM</a:t>
            </a:r>
          </a:p>
        </p:txBody>
      </p:sp>
      <p:sp>
        <p:nvSpPr>
          <p:cNvPr id="49" name="直接连接符 12"/>
          <p:cNvSpPr/>
          <p:nvPr/>
        </p:nvSpPr>
        <p:spPr>
          <a:xfrm>
            <a:off x="924711" y="3880170"/>
            <a:ext cx="10617233" cy="1"/>
          </a:xfrm>
          <a:prstGeom prst="line">
            <a:avLst/>
          </a:prstGeom>
          <a:ln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0" name="圆角矩形 3"/>
          <p:cNvSpPr txBox="1"/>
          <p:nvPr/>
        </p:nvSpPr>
        <p:spPr>
          <a:xfrm>
            <a:off x="4099488" y="4476517"/>
            <a:ext cx="2722141" cy="375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marL="342900" indent="-342900">
              <a:buSzPct val="100000"/>
              <a:buChar char="◆"/>
              <a:defRPr sz="2000">
                <a:solidFill>
                  <a:srgbClr val="D6ECFF"/>
                </a:solidFill>
              </a:defRPr>
            </a:pPr>
            <a:r>
              <a:t>Group Members</a:t>
            </a:r>
            <a:r>
              <a:rPr sz="1800"/>
              <a:t>:</a:t>
            </a:r>
          </a:p>
        </p:txBody>
      </p:sp>
      <p:sp>
        <p:nvSpPr>
          <p:cNvPr id="51" name="圆角矩形 4"/>
          <p:cNvSpPr txBox="1"/>
          <p:nvPr/>
        </p:nvSpPr>
        <p:spPr>
          <a:xfrm>
            <a:off x="6488732" y="4401067"/>
            <a:ext cx="1202089" cy="8840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b="1" i="1">
                <a:solidFill>
                  <a:srgbClr val="FFFFFF"/>
                </a:solidFill>
              </a:defRPr>
            </a:pPr>
            <a:r>
              <a:t>Oreo</a:t>
            </a:r>
          </a:p>
          <a:p>
            <a:pPr>
              <a:defRPr b="1" i="1">
                <a:solidFill>
                  <a:srgbClr val="FFFFFF"/>
                </a:solidFill>
              </a:defRPr>
            </a:pPr>
            <a:r>
              <a:t>Oscar</a:t>
            </a:r>
          </a:p>
          <a:p>
            <a:pPr>
              <a:defRPr b="1" i="1">
                <a:solidFill>
                  <a:srgbClr val="FFFFFF"/>
                </a:solidFill>
              </a:defRPr>
            </a:pPr>
            <a:r>
              <a:t>Murphy</a:t>
            </a:r>
          </a:p>
        </p:txBody>
      </p:sp>
      <p:pic>
        <p:nvPicPr>
          <p:cNvPr id="52" name="图片 8" descr="图片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74915" y="592589"/>
            <a:ext cx="2878468" cy="28679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6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Class="entr" nodeType="afterEffect" presetSubtype="1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Class="entr" nodeType="after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mph" nodeType="afterEffect" presetSubtype="0" presetID="26" grpId="5" fill="hold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24" dur="500" fill="hold" tmFilter="0, 0; .2, .5; .8, .5; 1, 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fill="hold" autoRev="1"/>
                                        <p:tgtEl>
                                          <p:spTgt spid="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Class="entr" nodeType="after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4" grpId="2"/>
      <p:bldP build="whole" bldLvl="1" animBg="1" rev="0" advAuto="0" spid="49" grpId="6"/>
      <p:bldP build="whole" bldLvl="1" animBg="1" rev="0" advAuto="0" spid="47" grpId="3"/>
      <p:bldP build="whole" bldLvl="1" animBg="1" rev="0" advAuto="0" spid="43" grpId="1"/>
      <p:bldP build="whole" bldLvl="1" animBg="1" rev="0" advAuto="0" spid="48" grpId="4"/>
      <p:bldP build="whole" bldLvl="1" animBg="1" rev="0" advAuto="0" spid="48" grpId="5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1"/>
          <p:cNvSpPr/>
          <p:nvPr/>
        </p:nvSpPr>
        <p:spPr>
          <a:xfrm>
            <a:off x="-1" y="0"/>
            <a:ext cx="12858399" cy="723265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57" name="组合 2"/>
          <p:cNvGrpSpPr/>
          <p:nvPr/>
        </p:nvGrpSpPr>
        <p:grpSpPr>
          <a:xfrm>
            <a:off x="329934" y="138977"/>
            <a:ext cx="2808314" cy="2808314"/>
            <a:chOff x="0" y="0"/>
            <a:chExt cx="2808312" cy="2808312"/>
          </a:xfrm>
        </p:grpSpPr>
        <p:sp>
          <p:nvSpPr>
            <p:cNvPr id="55" name="椭圆 6"/>
            <p:cNvSpPr/>
            <p:nvPr/>
          </p:nvSpPr>
          <p:spPr>
            <a:xfrm>
              <a:off x="-1" y="-1"/>
              <a:ext cx="2808314" cy="2808314"/>
            </a:xfrm>
            <a:prstGeom prst="ellipse">
              <a:avLst/>
            </a:prstGeom>
            <a:noFill/>
            <a:ln w="101600" cap="flat">
              <a:solidFill>
                <a:srgbClr val="212E3C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方正兰亭纤黑_GBK"/>
                  <a:ea typeface="方正兰亭纤黑_GBK"/>
                  <a:cs typeface="方正兰亭纤黑_GBK"/>
                  <a:sym typeface="方正兰亭纤黑_GBK"/>
                </a:defRPr>
              </a:pPr>
            </a:p>
          </p:txBody>
        </p:sp>
        <p:sp>
          <p:nvSpPr>
            <p:cNvPr id="56" name="椭圆 4"/>
            <p:cNvSpPr/>
            <p:nvPr/>
          </p:nvSpPr>
          <p:spPr>
            <a:xfrm>
              <a:off x="219104" y="219104"/>
              <a:ext cx="2370103" cy="2370103"/>
            </a:xfrm>
            <a:prstGeom prst="ellipse">
              <a:avLst/>
            </a:prstGeom>
            <a:solidFill>
              <a:srgbClr val="FBBF0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方正兰亭纤黑_GBK"/>
                  <a:ea typeface="方正兰亭纤黑_GBK"/>
                  <a:cs typeface="方正兰亭纤黑_GBK"/>
                  <a:sym typeface="方正兰亭纤黑_GBK"/>
                </a:defRPr>
              </a:pPr>
            </a:p>
          </p:txBody>
        </p:sp>
      </p:grpSp>
      <p:sp>
        <p:nvSpPr>
          <p:cNvPr id="58" name="矩形 5"/>
          <p:cNvSpPr/>
          <p:nvPr/>
        </p:nvSpPr>
        <p:spPr>
          <a:xfrm>
            <a:off x="6568237" y="-1188330"/>
            <a:ext cx="6429023" cy="7232651"/>
          </a:xfrm>
          <a:prstGeom prst="rect">
            <a:avLst/>
          </a:prstGeom>
          <a:solidFill>
            <a:srgbClr val="212E3C">
              <a:alpha val="7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方正兰亭纤黑_GBK"/>
                <a:ea typeface="方正兰亭纤黑_GBK"/>
                <a:cs typeface="方正兰亭纤黑_GBK"/>
                <a:sym typeface="方正兰亭纤黑_GBK"/>
              </a:defRPr>
            </a:pPr>
          </a:p>
        </p:txBody>
      </p:sp>
      <p:grpSp>
        <p:nvGrpSpPr>
          <p:cNvPr id="61" name="椭圆 38"/>
          <p:cNvGrpSpPr/>
          <p:nvPr/>
        </p:nvGrpSpPr>
        <p:grpSpPr>
          <a:xfrm>
            <a:off x="6597267" y="631256"/>
            <a:ext cx="830417" cy="830416"/>
            <a:chOff x="0" y="0"/>
            <a:chExt cx="830415" cy="830415"/>
          </a:xfrm>
        </p:grpSpPr>
        <p:sp>
          <p:nvSpPr>
            <p:cNvPr id="59" name="圆形"/>
            <p:cNvSpPr/>
            <p:nvPr/>
          </p:nvSpPr>
          <p:spPr>
            <a:xfrm>
              <a:off x="0" y="0"/>
              <a:ext cx="830416" cy="830416"/>
            </a:xfrm>
            <a:prstGeom prst="ellipse">
              <a:avLst/>
            </a:prstGeom>
            <a:solidFill>
              <a:srgbClr val="FBBF0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0" name="01"/>
            <p:cNvSpPr txBox="1"/>
            <p:nvPr/>
          </p:nvSpPr>
          <p:spPr>
            <a:xfrm>
              <a:off x="121611" y="172104"/>
              <a:ext cx="587193" cy="4862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01</a:t>
              </a:r>
            </a:p>
          </p:txBody>
        </p:sp>
      </p:grpSp>
      <p:sp>
        <p:nvSpPr>
          <p:cNvPr id="62" name="TextBox 23">
            <a:hlinkClick r:id="rId3" invalidUrl="" action="ppaction://hlinksldjump" tgtFrame="" tooltip="" history="1" highlightClick="0" endSnd="0"/>
          </p:cNvPr>
          <p:cNvSpPr txBox="1"/>
          <p:nvPr/>
        </p:nvSpPr>
        <p:spPr>
          <a:xfrm>
            <a:off x="7725519" y="736004"/>
            <a:ext cx="3882662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u="sng">
                <a:solidFill>
                  <a:srgbClr val="EB8803"/>
                </a:solidFill>
                <a:uFill>
                  <a:solidFill>
                    <a:srgbClr val="EB8803"/>
                  </a:solidFill>
                </a:uFill>
                <a:hlinkClick r:id="rId4" invalidUrl="" action="ppaction://hlinksldjump" tgtFrame="" tooltip="" history="1" highlightClick="0" endSnd="0"/>
              </a:defRPr>
            </a:lvl1pPr>
          </a:lstStyle>
          <a:p>
            <a:pPr>
              <a:defRPr u="none">
                <a:solidFill>
                  <a:srgbClr val="A7D6FF"/>
                </a:solidFill>
                <a:uFillTx/>
              </a:defRPr>
            </a:pPr>
            <a:r>
              <a:rPr u="sng">
                <a:solidFill>
                  <a:srgbClr val="EB8803"/>
                </a:solidFill>
                <a:uFill>
                  <a:solidFill>
                    <a:srgbClr val="EB8803"/>
                  </a:solidFill>
                </a:uFill>
                <a:hlinkClick r:id="" invalidUrl="" action="ppaction://hlinksldjump" tgtFrame="" tooltip="" history="1" highlightClick="0" endSnd="0"/>
              </a:rPr>
              <a:t>Development Team Overview</a:t>
            </a:r>
          </a:p>
        </p:txBody>
      </p:sp>
      <p:grpSp>
        <p:nvGrpSpPr>
          <p:cNvPr id="65" name="椭圆 41"/>
          <p:cNvGrpSpPr/>
          <p:nvPr/>
        </p:nvGrpSpPr>
        <p:grpSpPr>
          <a:xfrm>
            <a:off x="6597267" y="1619755"/>
            <a:ext cx="830417" cy="830416"/>
            <a:chOff x="0" y="0"/>
            <a:chExt cx="830415" cy="830415"/>
          </a:xfrm>
        </p:grpSpPr>
        <p:sp>
          <p:nvSpPr>
            <p:cNvPr id="63" name="圆形"/>
            <p:cNvSpPr/>
            <p:nvPr/>
          </p:nvSpPr>
          <p:spPr>
            <a:xfrm>
              <a:off x="0" y="0"/>
              <a:ext cx="830416" cy="830416"/>
            </a:xfrm>
            <a:prstGeom prst="ellipse">
              <a:avLst/>
            </a:prstGeom>
            <a:solidFill>
              <a:srgbClr val="FBBF0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4" name="02"/>
            <p:cNvSpPr txBox="1"/>
            <p:nvPr/>
          </p:nvSpPr>
          <p:spPr>
            <a:xfrm>
              <a:off x="121611" y="172104"/>
              <a:ext cx="587193" cy="4862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02</a:t>
              </a:r>
            </a:p>
          </p:txBody>
        </p:sp>
      </p:grpSp>
      <p:sp>
        <p:nvSpPr>
          <p:cNvPr id="66" name="TextBox 23"/>
          <p:cNvSpPr txBox="1"/>
          <p:nvPr/>
        </p:nvSpPr>
        <p:spPr>
          <a:xfrm>
            <a:off x="7790966" y="1692843"/>
            <a:ext cx="2464562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i="1" u="sng">
                <a:solidFill>
                  <a:srgbClr val="EB8803"/>
                </a:solidFill>
                <a:uFill>
                  <a:solidFill>
                    <a:srgbClr val="EB8803"/>
                  </a:solidFill>
                </a:uFill>
                <a:hlinkClick r:id="rId3" invalidUrl="" action="ppaction://hlinksldjump" tgtFrame="" tooltip="" history="1" highlightClick="0" endSnd="0"/>
              </a:defRPr>
            </a:lvl1pPr>
          </a:lstStyle>
          <a:p>
            <a:pPr>
              <a:defRPr u="none">
                <a:solidFill>
                  <a:srgbClr val="FFFFFF"/>
                </a:solidFill>
                <a:uFillTx/>
              </a:defRPr>
            </a:pPr>
            <a:r>
              <a:rPr u="sng">
                <a:solidFill>
                  <a:srgbClr val="EB8803"/>
                </a:solidFill>
                <a:uFill>
                  <a:solidFill>
                    <a:srgbClr val="EB8803"/>
                  </a:solidFill>
                </a:uFill>
                <a:hlinkClick r:id="" invalidUrl="" action="ppaction://hlinksldjump" tgtFrame="" tooltip="" history="1" highlightClick="0" endSnd="0"/>
              </a:rPr>
              <a:t>Project Overview</a:t>
            </a:r>
          </a:p>
        </p:txBody>
      </p:sp>
      <p:grpSp>
        <p:nvGrpSpPr>
          <p:cNvPr id="69" name="椭圆 44"/>
          <p:cNvGrpSpPr/>
          <p:nvPr/>
        </p:nvGrpSpPr>
        <p:grpSpPr>
          <a:xfrm>
            <a:off x="6597268" y="2586073"/>
            <a:ext cx="830417" cy="830417"/>
            <a:chOff x="0" y="0"/>
            <a:chExt cx="830415" cy="830415"/>
          </a:xfrm>
        </p:grpSpPr>
        <p:sp>
          <p:nvSpPr>
            <p:cNvPr id="67" name="圆形"/>
            <p:cNvSpPr/>
            <p:nvPr/>
          </p:nvSpPr>
          <p:spPr>
            <a:xfrm>
              <a:off x="0" y="0"/>
              <a:ext cx="830416" cy="830416"/>
            </a:xfrm>
            <a:prstGeom prst="ellipse">
              <a:avLst/>
            </a:prstGeom>
            <a:solidFill>
              <a:srgbClr val="FBBF0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8" name="03"/>
            <p:cNvSpPr txBox="1"/>
            <p:nvPr/>
          </p:nvSpPr>
          <p:spPr>
            <a:xfrm>
              <a:off x="121611" y="172104"/>
              <a:ext cx="587193" cy="4862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03</a:t>
              </a:r>
            </a:p>
          </p:txBody>
        </p:sp>
      </p:grpSp>
      <p:sp>
        <p:nvSpPr>
          <p:cNvPr id="70" name="TextBox 23"/>
          <p:cNvSpPr txBox="1"/>
          <p:nvPr/>
        </p:nvSpPr>
        <p:spPr>
          <a:xfrm>
            <a:off x="7714822" y="2666283"/>
            <a:ext cx="4258797" cy="1031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i="1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rPr u="sng">
                <a:solidFill>
                  <a:srgbClr val="EB8803"/>
                </a:solidFill>
                <a:uFill>
                  <a:solidFill>
                    <a:srgbClr val="EB8803"/>
                  </a:solidFill>
                </a:uFill>
                <a:hlinkClick r:id="rId5" invalidUrl="" action="ppaction://hlinksldjump" tgtFrame="" tooltip="" history="1" highlightClick="0" endSnd="0"/>
              </a:rPr>
              <a:t>Technical </a:t>
            </a:r>
            <a:r>
              <a:rPr u="sng">
                <a:solidFill>
                  <a:srgbClr val="EB8803"/>
                </a:solidFill>
                <a:uFill>
                  <a:solidFill>
                    <a:srgbClr val="EB8803"/>
                  </a:solidFill>
                </a:uFill>
                <a:hlinkClick r:id="rId5" invalidUrl="" action="ppaction://hlinksldjump" tgtFrame="" tooltip="" history="1" highlightClick="0" endSnd="0"/>
              </a:rPr>
              <a:t>Skills implemented in the project</a:t>
            </a:r>
          </a:p>
        </p:txBody>
      </p:sp>
      <p:grpSp>
        <p:nvGrpSpPr>
          <p:cNvPr id="73" name="椭圆 47"/>
          <p:cNvGrpSpPr/>
          <p:nvPr/>
        </p:nvGrpSpPr>
        <p:grpSpPr>
          <a:xfrm>
            <a:off x="6581161" y="3608944"/>
            <a:ext cx="819899" cy="807413"/>
            <a:chOff x="0" y="0"/>
            <a:chExt cx="819898" cy="807412"/>
          </a:xfrm>
        </p:grpSpPr>
        <p:sp>
          <p:nvSpPr>
            <p:cNvPr id="71" name="椭圆形"/>
            <p:cNvSpPr/>
            <p:nvPr/>
          </p:nvSpPr>
          <p:spPr>
            <a:xfrm>
              <a:off x="-1" y="-1"/>
              <a:ext cx="819900" cy="807414"/>
            </a:xfrm>
            <a:prstGeom prst="ellipse">
              <a:avLst/>
            </a:prstGeom>
            <a:solidFill>
              <a:srgbClr val="FBBF0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2" name="04"/>
            <p:cNvSpPr txBox="1"/>
            <p:nvPr/>
          </p:nvSpPr>
          <p:spPr>
            <a:xfrm>
              <a:off x="120071" y="160602"/>
              <a:ext cx="579756" cy="4862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04</a:t>
              </a:r>
            </a:p>
          </p:txBody>
        </p:sp>
      </p:grpSp>
      <p:sp>
        <p:nvSpPr>
          <p:cNvPr id="74" name="TextBox 23"/>
          <p:cNvSpPr txBox="1"/>
          <p:nvPr/>
        </p:nvSpPr>
        <p:spPr>
          <a:xfrm>
            <a:off x="7878401" y="5569072"/>
            <a:ext cx="4276484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i="1" u="sng">
                <a:solidFill>
                  <a:srgbClr val="EB8803"/>
                </a:solidFill>
                <a:uFill>
                  <a:solidFill>
                    <a:srgbClr val="EB8803"/>
                  </a:solidFill>
                </a:uFill>
                <a:latin typeface="+mj-lt"/>
                <a:ea typeface="+mj-ea"/>
                <a:cs typeface="+mj-cs"/>
                <a:sym typeface="Calibri"/>
                <a:hlinkClick r:id="rId6" invalidUrl="" action="ppaction://hlinksldjump" tgtFrame="" tooltip="" history="1" highlightClick="0" endSnd="0"/>
              </a:defRPr>
            </a:lvl1pPr>
          </a:lstStyle>
          <a:p>
            <a:pPr>
              <a:defRPr u="none">
                <a:solidFill>
                  <a:srgbClr val="FFFFFF"/>
                </a:solidFill>
                <a:uFillTx/>
              </a:defRPr>
            </a:pPr>
            <a:r>
              <a:rPr u="sng">
                <a:solidFill>
                  <a:srgbClr val="EB8803"/>
                </a:solidFill>
                <a:uFill>
                  <a:solidFill>
                    <a:srgbClr val="EB8803"/>
                  </a:solidFill>
                </a:uFill>
                <a:hlinkClick r:id="" invalidUrl="" action="ppaction://hlinksldjump" tgtFrame="" tooltip="" history="1" highlightClick="0" endSnd="0"/>
              </a:rPr>
              <a:t>Future version of the Project (More Ideas for Improvement)</a:t>
            </a:r>
          </a:p>
        </p:txBody>
      </p:sp>
      <p:sp>
        <p:nvSpPr>
          <p:cNvPr id="75" name="矩形 50"/>
          <p:cNvSpPr txBox="1"/>
          <p:nvPr/>
        </p:nvSpPr>
        <p:spPr>
          <a:xfrm>
            <a:off x="1358987" y="1523504"/>
            <a:ext cx="762805" cy="739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4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TC</a:t>
            </a:r>
          </a:p>
        </p:txBody>
      </p:sp>
      <p:sp>
        <p:nvSpPr>
          <p:cNvPr id="76" name="矩形 51"/>
          <p:cNvSpPr txBox="1"/>
          <p:nvPr/>
        </p:nvSpPr>
        <p:spPr>
          <a:xfrm>
            <a:off x="668735" y="923403"/>
            <a:ext cx="3375358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400">
                <a:solidFill>
                  <a:srgbClr val="FFFFFF"/>
                </a:solidFill>
                <a:latin typeface="Agency FB"/>
                <a:ea typeface="Agency FB"/>
                <a:cs typeface="Agency FB"/>
                <a:sym typeface="Agency FB"/>
              </a:defRPr>
            </a:lvl1pPr>
          </a:lstStyle>
          <a:p>
            <a:pPr/>
            <a:r>
              <a:t>DIRECTORY</a:t>
            </a:r>
          </a:p>
        </p:txBody>
      </p:sp>
      <p:grpSp>
        <p:nvGrpSpPr>
          <p:cNvPr id="79" name="椭圆 23"/>
          <p:cNvGrpSpPr/>
          <p:nvPr/>
        </p:nvGrpSpPr>
        <p:grpSpPr>
          <a:xfrm>
            <a:off x="6581161" y="4525169"/>
            <a:ext cx="819899" cy="807413"/>
            <a:chOff x="0" y="0"/>
            <a:chExt cx="819898" cy="807412"/>
          </a:xfrm>
        </p:grpSpPr>
        <p:sp>
          <p:nvSpPr>
            <p:cNvPr id="77" name="椭圆形"/>
            <p:cNvSpPr/>
            <p:nvPr/>
          </p:nvSpPr>
          <p:spPr>
            <a:xfrm>
              <a:off x="-1" y="-1"/>
              <a:ext cx="819900" cy="807414"/>
            </a:xfrm>
            <a:prstGeom prst="ellipse">
              <a:avLst/>
            </a:prstGeom>
            <a:solidFill>
              <a:srgbClr val="FBBF0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8" name="05"/>
            <p:cNvSpPr txBox="1"/>
            <p:nvPr/>
          </p:nvSpPr>
          <p:spPr>
            <a:xfrm>
              <a:off x="120071" y="160602"/>
              <a:ext cx="579756" cy="4862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05</a:t>
              </a:r>
            </a:p>
          </p:txBody>
        </p:sp>
      </p:grpSp>
      <p:sp>
        <p:nvSpPr>
          <p:cNvPr id="80" name="TextBox 23"/>
          <p:cNvSpPr txBox="1"/>
          <p:nvPr/>
        </p:nvSpPr>
        <p:spPr>
          <a:xfrm>
            <a:off x="7790966" y="3708634"/>
            <a:ext cx="4186788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i="1" u="sng">
                <a:solidFill>
                  <a:srgbClr val="EB8803"/>
                </a:solidFill>
                <a:uFill>
                  <a:solidFill>
                    <a:srgbClr val="EB8803"/>
                  </a:solidFill>
                </a:uFill>
                <a:latin typeface="+mj-lt"/>
                <a:ea typeface="+mj-ea"/>
                <a:cs typeface="+mj-cs"/>
                <a:sym typeface="Calibri"/>
                <a:hlinkClick r:id="rId7" invalidUrl="" action="ppaction://hlinksldjump" tgtFrame="" tooltip="" history="1" highlightClick="0" endSnd="0"/>
              </a:defRPr>
            </a:lvl1pPr>
          </a:lstStyle>
          <a:p>
            <a:pPr>
              <a:defRPr u="none">
                <a:solidFill>
                  <a:srgbClr val="FFFFFF"/>
                </a:solidFill>
                <a:uFillTx/>
              </a:defRPr>
            </a:pPr>
            <a:r>
              <a:rPr u="sng">
                <a:solidFill>
                  <a:srgbClr val="EB8803"/>
                </a:solidFill>
                <a:uFill>
                  <a:solidFill>
                    <a:srgbClr val="EB8803"/>
                  </a:solidFill>
                </a:uFill>
                <a:hlinkClick r:id="" invalidUrl="" action="ppaction://hlinksldjump" tgtFrame="" tooltip="" history="1" highlightClick="0" endSnd="0"/>
              </a:rPr>
              <a:t>Challenges faced &amp; Solutions</a:t>
            </a:r>
          </a:p>
        </p:txBody>
      </p:sp>
      <p:grpSp>
        <p:nvGrpSpPr>
          <p:cNvPr id="83" name="Rounded Rectangle 19"/>
          <p:cNvGrpSpPr/>
          <p:nvPr/>
        </p:nvGrpSpPr>
        <p:grpSpPr>
          <a:xfrm>
            <a:off x="11412076" y="6651734"/>
            <a:ext cx="1440161" cy="609884"/>
            <a:chOff x="0" y="0"/>
            <a:chExt cx="1440159" cy="609882"/>
          </a:xfrm>
        </p:grpSpPr>
        <p:sp>
          <p:nvSpPr>
            <p:cNvPr id="81" name="圆角矩形"/>
            <p:cNvSpPr/>
            <p:nvPr/>
          </p:nvSpPr>
          <p:spPr>
            <a:xfrm>
              <a:off x="0" y="28967"/>
              <a:ext cx="1440160" cy="551949"/>
            </a:xfrm>
            <a:prstGeom prst="roundRect">
              <a:avLst>
                <a:gd name="adj" fmla="val 16667"/>
              </a:avLst>
            </a:prstGeom>
            <a:blipFill rotWithShape="1">
              <a:blip r:embed="rId8"/>
              <a:srcRect l="0" t="0" r="0" b="0"/>
              <a:tile tx="0" ty="0" sx="100000" sy="100000" flip="none" algn="tl"/>
            </a:blip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i="1" sz="3600">
                  <a:solidFill>
                    <a:srgbClr val="002060"/>
                  </a:solidFill>
                </a:defRPr>
              </a:pPr>
            </a:p>
          </p:txBody>
        </p:sp>
        <p:sp>
          <p:nvSpPr>
            <p:cNvPr id="82" name="Next"/>
            <p:cNvSpPr txBox="1"/>
            <p:nvPr/>
          </p:nvSpPr>
          <p:spPr>
            <a:xfrm>
              <a:off x="26944" y="0"/>
              <a:ext cx="1386272" cy="6098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i="1" sz="3600">
                  <a:solidFill>
                    <a:srgbClr val="002060"/>
                  </a:solidFill>
                </a:defRPr>
              </a:lvl1pPr>
            </a:lstStyle>
            <a:p>
              <a:pPr/>
              <a:r>
                <a:t>Next</a:t>
              </a:r>
            </a:p>
          </p:txBody>
        </p:sp>
      </p:grpSp>
      <p:grpSp>
        <p:nvGrpSpPr>
          <p:cNvPr id="86" name="椭圆 23"/>
          <p:cNvGrpSpPr/>
          <p:nvPr/>
        </p:nvGrpSpPr>
        <p:grpSpPr>
          <a:xfrm>
            <a:off x="6568237" y="5488532"/>
            <a:ext cx="819899" cy="807413"/>
            <a:chOff x="0" y="0"/>
            <a:chExt cx="819898" cy="807412"/>
          </a:xfrm>
        </p:grpSpPr>
        <p:sp>
          <p:nvSpPr>
            <p:cNvPr id="84" name="椭圆形"/>
            <p:cNvSpPr/>
            <p:nvPr/>
          </p:nvSpPr>
          <p:spPr>
            <a:xfrm>
              <a:off x="-1" y="-1"/>
              <a:ext cx="819900" cy="807414"/>
            </a:xfrm>
            <a:prstGeom prst="ellipse">
              <a:avLst/>
            </a:prstGeom>
            <a:solidFill>
              <a:srgbClr val="FBBF0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5" name="06"/>
            <p:cNvSpPr txBox="1"/>
            <p:nvPr/>
          </p:nvSpPr>
          <p:spPr>
            <a:xfrm>
              <a:off x="120071" y="160602"/>
              <a:ext cx="579756" cy="4862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06</a:t>
              </a:r>
            </a:p>
          </p:txBody>
        </p:sp>
      </p:grpSp>
      <p:sp>
        <p:nvSpPr>
          <p:cNvPr id="87" name="TextBox 23"/>
          <p:cNvSpPr txBox="1"/>
          <p:nvPr/>
        </p:nvSpPr>
        <p:spPr>
          <a:xfrm>
            <a:off x="7996524" y="4744208"/>
            <a:ext cx="3977095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i="1" u="sng">
                <a:solidFill>
                  <a:srgbClr val="EB8803"/>
                </a:solidFill>
                <a:uFill>
                  <a:solidFill>
                    <a:srgbClr val="EB8803"/>
                  </a:solidFill>
                </a:uFill>
                <a:latin typeface="+mj-lt"/>
                <a:ea typeface="+mj-ea"/>
                <a:cs typeface="+mj-cs"/>
                <a:sym typeface="Calibri"/>
                <a:hlinkClick r:id="rId9" invalidUrl="" action="ppaction://hlinksldjump" tgtFrame="" tooltip="" history="1" highlightClick="0" endSnd="0"/>
              </a:defRPr>
            </a:lvl1pPr>
          </a:lstStyle>
          <a:p>
            <a:pPr>
              <a:defRPr u="none">
                <a:solidFill>
                  <a:srgbClr val="FFFFFF"/>
                </a:solidFill>
                <a:uFillTx/>
              </a:defRPr>
            </a:pPr>
            <a:r>
              <a:rPr u="sng">
                <a:solidFill>
                  <a:srgbClr val="EB8803"/>
                </a:solidFill>
                <a:uFill>
                  <a:solidFill>
                    <a:srgbClr val="EB8803"/>
                  </a:solidFill>
                </a:uFill>
                <a:hlinkClick r:id="" invalidUrl="" action="ppaction://hlinksldjump" tgtFrame="" tooltip="" history="1" highlightClick="0" endSnd="0"/>
              </a:rPr>
              <a:t>Main Functions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14:prism dir="l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2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9" presetID="15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Class="entr" nodeType="after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Class="entr" nodeType="afterEffect" presetSubtype="32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Class="entr" nodeType="afterEffect" presetSubtype="16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Subtype="4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Class="entr" nodeType="afterEffect" presetSubtype="16" presetID="2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Class="entr" nodeType="afterEffect" presetSubtype="4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Class="entr" nodeType="afterEffect" presetSubtype="16" presetID="23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Class="entr" nodeType="afterEffect" presetSubtype="4" presetID="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Class="entr" nodeType="afterEffect" presetSubtype="16" presetID="23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Class="entr" nodeType="afterEffect" presetSubtype="4" presetID="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500"/>
                            </p:stCondLst>
                            <p:childTnLst>
                              <p:par>
                                <p:cTn id="73" presetClass="entr" nodeType="afterEffect" presetSubtype="16" presetID="23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000"/>
                            </p:stCondLst>
                            <p:childTnLst>
                              <p:par>
                                <p:cTn id="78" presetClass="entr" nodeType="afterEffect" presetSubtype="4" presetID="2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500"/>
                            </p:stCondLst>
                            <p:childTnLst>
                              <p:par>
                                <p:cTn id="83" presetClass="entr" nodeType="afterEffect" presetSubtype="16" presetID="23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0"/>
                            </p:stCondLst>
                            <p:childTnLst>
                              <p:par>
                                <p:cTn id="88" presetClass="entr" nodeType="afterEffect" presetSubtype="4" presetID="2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0" grpId="11"/>
      <p:bldP build="whole" bldLvl="1" animBg="1" rev="0" advAuto="0" spid="61" grpId="6"/>
      <p:bldP build="whole" bldLvl="1" animBg="1" rev="0" advAuto="0" spid="79" grpId="14"/>
      <p:bldP build="whole" bldLvl="1" animBg="1" rev="0" advAuto="0" spid="54" grpId="1"/>
      <p:bldP build="whole" bldLvl="1" animBg="1" rev="0" advAuto="0" spid="62" grpId="7"/>
      <p:bldP build="whole" bldLvl="1" animBg="1" rev="0" advAuto="0" spid="86" grpId="16"/>
      <p:bldP build="whole" bldLvl="1" animBg="1" rev="0" advAuto="0" spid="57" grpId="3"/>
      <p:bldP build="whole" bldLvl="1" animBg="1" rev="0" advAuto="0" spid="58" grpId="2"/>
      <p:bldP build="whole" bldLvl="1" animBg="1" rev="0" advAuto="0" spid="87" grpId="17"/>
      <p:bldP build="whole" bldLvl="1" animBg="1" rev="0" advAuto="0" spid="76" grpId="4"/>
      <p:bldP build="whole" bldLvl="1" animBg="1" rev="0" advAuto="0" spid="74" grpId="13"/>
      <p:bldP build="whole" bldLvl="1" animBg="1" rev="0" advAuto="0" spid="66" grpId="9"/>
      <p:bldP build="whole" bldLvl="1" animBg="1" rev="0" advAuto="0" spid="75" grpId="5"/>
      <p:bldP build="whole" bldLvl="1" animBg="1" rev="0" advAuto="0" spid="65" grpId="8"/>
      <p:bldP build="whole" bldLvl="1" animBg="1" rev="0" advAuto="0" spid="80" grpId="15"/>
      <p:bldP build="whole" bldLvl="1" animBg="1" rev="0" advAuto="0" spid="73" grpId="12"/>
      <p:bldP build="whole" bldLvl="1" animBg="1" rev="0" advAuto="0" spid="69" grpId="1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矩形 11"/>
          <p:cNvSpPr/>
          <p:nvPr/>
        </p:nvSpPr>
        <p:spPr>
          <a:xfrm>
            <a:off x="-7143" y="-28267"/>
            <a:ext cx="12858047" cy="723265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0" name="等腰三角形 4"/>
          <p:cNvSpPr/>
          <p:nvPr/>
        </p:nvSpPr>
        <p:spPr>
          <a:xfrm rot="5400000">
            <a:off x="-220703" y="2363079"/>
            <a:ext cx="2988075" cy="2545261"/>
          </a:xfrm>
          <a:prstGeom prst="triangle">
            <a:avLst/>
          </a:prstGeom>
          <a:solidFill>
            <a:srgbClr val="212E3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1" name="等腰三角形 5"/>
          <p:cNvSpPr/>
          <p:nvPr/>
        </p:nvSpPr>
        <p:spPr>
          <a:xfrm flipH="1" rot="16200000">
            <a:off x="10091732" y="2343695"/>
            <a:ext cx="2988074" cy="2545261"/>
          </a:xfrm>
          <a:prstGeom prst="triangle">
            <a:avLst/>
          </a:prstGeom>
          <a:solidFill>
            <a:srgbClr val="FBC52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94" name="组合 7"/>
          <p:cNvGrpSpPr/>
          <p:nvPr/>
        </p:nvGrpSpPr>
        <p:grpSpPr>
          <a:xfrm>
            <a:off x="1174607" y="1067703"/>
            <a:ext cx="812363" cy="812363"/>
            <a:chOff x="0" y="0"/>
            <a:chExt cx="812361" cy="812361"/>
          </a:xfrm>
        </p:grpSpPr>
        <p:sp>
          <p:nvSpPr>
            <p:cNvPr id="92" name="椭圆 9"/>
            <p:cNvSpPr/>
            <p:nvPr/>
          </p:nvSpPr>
          <p:spPr>
            <a:xfrm>
              <a:off x="0" y="0"/>
              <a:ext cx="812362" cy="812362"/>
            </a:xfrm>
            <a:prstGeom prst="ellipse">
              <a:avLst/>
            </a:prstGeom>
            <a:solidFill>
              <a:srgbClr val="FBBF0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方正兰亭纤黑_GBK"/>
                  <a:ea typeface="方正兰亭纤黑_GBK"/>
                  <a:cs typeface="方正兰亭纤黑_GBK"/>
                  <a:sym typeface="方正兰亭纤黑_GBK"/>
                </a:defRPr>
              </a:pPr>
            </a:p>
          </p:txBody>
        </p:sp>
        <p:sp>
          <p:nvSpPr>
            <p:cNvPr id="93" name="文本框 10"/>
            <p:cNvSpPr txBox="1"/>
            <p:nvPr/>
          </p:nvSpPr>
          <p:spPr>
            <a:xfrm>
              <a:off x="149801" y="57327"/>
              <a:ext cx="626813" cy="650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7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01</a:t>
              </a:r>
            </a:p>
          </p:txBody>
        </p:sp>
      </p:grpSp>
      <p:sp>
        <p:nvSpPr>
          <p:cNvPr id="95" name="文本框 8"/>
          <p:cNvSpPr txBox="1"/>
          <p:nvPr/>
        </p:nvSpPr>
        <p:spPr>
          <a:xfrm>
            <a:off x="2545964" y="1043863"/>
            <a:ext cx="7767175" cy="1247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>
                <a:solidFill>
                  <a:srgbClr val="FBBF09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Leader: Oreo</a:t>
            </a:r>
          </a:p>
          <a:p>
            <a:pPr>
              <a:defRPr sz="2000">
                <a:solidFill>
                  <a:srgbClr val="FBBF09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           </a:t>
            </a:r>
            <a:r>
              <a:rPr sz="2800"/>
              <a:t> Task</a:t>
            </a:r>
            <a:r>
              <a:rPr sz="1800"/>
              <a:t>:   Make the data Dictionary, </a:t>
            </a:r>
            <a:r>
              <a:rPr sz="1600"/>
              <a:t>Design database,  consummate the most 		functions</a:t>
            </a:r>
            <a:r>
              <a:rPr sz="1600"/>
              <a:t>  </a:t>
            </a:r>
            <a:r>
              <a:rPr sz="1600"/>
              <a:t>of the project,  Finish the spring MVC part, and debug all 		the project.</a:t>
            </a:r>
          </a:p>
        </p:txBody>
      </p:sp>
      <p:grpSp>
        <p:nvGrpSpPr>
          <p:cNvPr id="98" name="组合 7"/>
          <p:cNvGrpSpPr/>
          <p:nvPr/>
        </p:nvGrpSpPr>
        <p:grpSpPr>
          <a:xfrm>
            <a:off x="1153754" y="3229528"/>
            <a:ext cx="812363" cy="812363"/>
            <a:chOff x="0" y="0"/>
            <a:chExt cx="812361" cy="812361"/>
          </a:xfrm>
        </p:grpSpPr>
        <p:sp>
          <p:nvSpPr>
            <p:cNvPr id="96" name="椭圆 9"/>
            <p:cNvSpPr/>
            <p:nvPr/>
          </p:nvSpPr>
          <p:spPr>
            <a:xfrm>
              <a:off x="-1" y="-1"/>
              <a:ext cx="812363" cy="812363"/>
            </a:xfrm>
            <a:prstGeom prst="ellipse">
              <a:avLst/>
            </a:prstGeom>
            <a:solidFill>
              <a:srgbClr val="FBBF0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方正兰亭纤黑_GBK"/>
                  <a:ea typeface="方正兰亭纤黑_GBK"/>
                  <a:cs typeface="方正兰亭纤黑_GBK"/>
                  <a:sym typeface="方正兰亭纤黑_GBK"/>
                </a:defRPr>
              </a:pPr>
            </a:p>
          </p:txBody>
        </p:sp>
        <p:sp>
          <p:nvSpPr>
            <p:cNvPr id="97" name="文本框 10"/>
            <p:cNvSpPr txBox="1"/>
            <p:nvPr/>
          </p:nvSpPr>
          <p:spPr>
            <a:xfrm>
              <a:off x="28512" y="63271"/>
              <a:ext cx="783850" cy="650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7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02</a:t>
              </a:r>
            </a:p>
          </p:txBody>
        </p:sp>
      </p:grpSp>
      <p:grpSp>
        <p:nvGrpSpPr>
          <p:cNvPr id="101" name="组合 7"/>
          <p:cNvGrpSpPr/>
          <p:nvPr/>
        </p:nvGrpSpPr>
        <p:grpSpPr>
          <a:xfrm>
            <a:off x="1140180" y="5197597"/>
            <a:ext cx="812363" cy="812363"/>
            <a:chOff x="0" y="0"/>
            <a:chExt cx="812361" cy="812361"/>
          </a:xfrm>
        </p:grpSpPr>
        <p:sp>
          <p:nvSpPr>
            <p:cNvPr id="99" name="椭圆 9"/>
            <p:cNvSpPr/>
            <p:nvPr/>
          </p:nvSpPr>
          <p:spPr>
            <a:xfrm>
              <a:off x="-1" y="-1"/>
              <a:ext cx="812363" cy="812363"/>
            </a:xfrm>
            <a:prstGeom prst="ellipse">
              <a:avLst/>
            </a:prstGeom>
            <a:solidFill>
              <a:srgbClr val="FBBF0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方正兰亭纤黑_GBK"/>
                  <a:ea typeface="方正兰亭纤黑_GBK"/>
                  <a:cs typeface="方正兰亭纤黑_GBK"/>
                  <a:sym typeface="方正兰亭纤黑_GBK"/>
                </a:defRPr>
              </a:pPr>
            </a:p>
          </p:txBody>
        </p:sp>
        <p:sp>
          <p:nvSpPr>
            <p:cNvPr id="100" name="文本框 10"/>
            <p:cNvSpPr txBox="1"/>
            <p:nvPr/>
          </p:nvSpPr>
          <p:spPr>
            <a:xfrm>
              <a:off x="121288" y="57327"/>
              <a:ext cx="626813" cy="650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7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03</a:t>
              </a:r>
            </a:p>
          </p:txBody>
        </p:sp>
      </p:grpSp>
      <p:sp>
        <p:nvSpPr>
          <p:cNvPr id="102" name="文本框 8"/>
          <p:cNvSpPr txBox="1"/>
          <p:nvPr/>
        </p:nvSpPr>
        <p:spPr>
          <a:xfrm>
            <a:off x="3209570" y="2979366"/>
            <a:ext cx="7972333" cy="1170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>
                <a:solidFill>
                  <a:srgbClr val="FBBF09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Oscar</a:t>
            </a:r>
            <a:r>
              <a:rPr sz="2800"/>
              <a:t>:</a:t>
            </a:r>
            <a:endParaRPr sz="2800"/>
          </a:p>
          <a:p>
            <a:pPr>
              <a:defRPr sz="2800">
                <a:solidFill>
                  <a:srgbClr val="FBBF09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Task:  </a:t>
            </a:r>
            <a:r>
              <a:rPr sz="1800"/>
              <a:t>Design homepage, consummate the function in homepage,</a:t>
            </a:r>
          </a:p>
          <a:p>
            <a:pPr>
              <a:defRPr>
                <a:solidFill>
                  <a:srgbClr val="FBBF09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	finish coding of user back-end, beautify pages and debug</a:t>
            </a:r>
          </a:p>
        </p:txBody>
      </p:sp>
      <p:sp>
        <p:nvSpPr>
          <p:cNvPr id="103" name="文本框 8"/>
          <p:cNvSpPr txBox="1"/>
          <p:nvPr/>
        </p:nvSpPr>
        <p:spPr>
          <a:xfrm>
            <a:off x="3101773" y="4832892"/>
            <a:ext cx="8187926" cy="162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>
                <a:solidFill>
                  <a:srgbClr val="FBBF09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Murphy</a:t>
            </a:r>
            <a:r>
              <a:rPr sz="2800"/>
              <a:t>:</a:t>
            </a:r>
            <a:endParaRPr sz="2800"/>
          </a:p>
          <a:p>
            <a:pPr>
              <a:defRPr sz="2800">
                <a:solidFill>
                  <a:srgbClr val="FBBF09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Task</a:t>
            </a:r>
            <a:r>
              <a:rPr sz="1800"/>
              <a:t>:   </a:t>
            </a:r>
            <a:r>
              <a:rPr sz="1600"/>
              <a:t>Make Strategy pages, The user back-end, Insert the information </a:t>
            </a:r>
            <a:endParaRPr sz="1600"/>
          </a:p>
          <a:p>
            <a:pPr>
              <a:defRPr sz="1600">
                <a:solidFill>
                  <a:srgbClr val="FBBF09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	to the database table, update the data dictionary, and Make the PPT</a:t>
            </a:r>
          </a:p>
          <a:p>
            <a:pPr>
              <a:defRPr sz="1600">
                <a:solidFill>
                  <a:srgbClr val="FBBF09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  <a:p>
            <a:pPr>
              <a:defRPr sz="1600">
                <a:solidFill>
                  <a:srgbClr val="FBBF09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	</a:t>
            </a:r>
          </a:p>
        </p:txBody>
      </p:sp>
      <p:grpSp>
        <p:nvGrpSpPr>
          <p:cNvPr id="106" name="Rounded Rectangle 24"/>
          <p:cNvGrpSpPr/>
          <p:nvPr/>
        </p:nvGrpSpPr>
        <p:grpSpPr>
          <a:xfrm>
            <a:off x="10331438" y="5948151"/>
            <a:ext cx="1440161" cy="609884"/>
            <a:chOff x="0" y="0"/>
            <a:chExt cx="1440159" cy="609882"/>
          </a:xfrm>
        </p:grpSpPr>
        <p:sp>
          <p:nvSpPr>
            <p:cNvPr id="104" name="圆角矩形"/>
            <p:cNvSpPr/>
            <p:nvPr/>
          </p:nvSpPr>
          <p:spPr>
            <a:xfrm>
              <a:off x="0" y="28967"/>
              <a:ext cx="1440160" cy="551949"/>
            </a:xfrm>
            <a:prstGeom prst="roundRect">
              <a:avLst>
                <a:gd name="adj" fmla="val 16667"/>
              </a:avLst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i="1" sz="3600">
                  <a:solidFill>
                    <a:srgbClr val="002060"/>
                  </a:solidFill>
                </a:defRPr>
              </a:pPr>
            </a:p>
          </p:txBody>
        </p:sp>
        <p:sp>
          <p:nvSpPr>
            <p:cNvPr id="105" name="Next"/>
            <p:cNvSpPr txBox="1"/>
            <p:nvPr/>
          </p:nvSpPr>
          <p:spPr>
            <a:xfrm>
              <a:off x="26944" y="0"/>
              <a:ext cx="1386272" cy="6098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i="1" sz="3600">
                  <a:solidFill>
                    <a:srgbClr val="002060"/>
                  </a:solidFill>
                </a:defRPr>
              </a:lvl1pPr>
            </a:lstStyle>
            <a:p>
              <a:pPr/>
              <a:r>
                <a:t>Next</a:t>
              </a:r>
            </a:p>
          </p:txBody>
        </p:sp>
      </p:grpSp>
      <p:grpSp>
        <p:nvGrpSpPr>
          <p:cNvPr id="109" name="平行四边形 3"/>
          <p:cNvGrpSpPr/>
          <p:nvPr/>
        </p:nvGrpSpPr>
        <p:grpSpPr>
          <a:xfrm>
            <a:off x="740742" y="-19137"/>
            <a:ext cx="4392490" cy="884063"/>
            <a:chOff x="0" y="0"/>
            <a:chExt cx="4392488" cy="884061"/>
          </a:xfrm>
        </p:grpSpPr>
        <p:sp>
          <p:nvSpPr>
            <p:cNvPr id="107" name="形状"/>
            <p:cNvSpPr/>
            <p:nvPr/>
          </p:nvSpPr>
          <p:spPr>
            <a:xfrm>
              <a:off x="0" y="194128"/>
              <a:ext cx="4392489" cy="4958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10" y="0"/>
                  </a:lnTo>
                  <a:lnTo>
                    <a:pt x="21600" y="0"/>
                  </a:lnTo>
                  <a:lnTo>
                    <a:pt x="20990" y="21600"/>
                  </a:lnTo>
                  <a:close/>
                </a:path>
              </a:pathLst>
            </a:custGeom>
            <a:solidFill>
              <a:srgbClr val="FF0000">
                <a:alpha val="50195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8" name="Development Team Overview"/>
            <p:cNvSpPr txBox="1"/>
            <p:nvPr/>
          </p:nvSpPr>
          <p:spPr>
            <a:xfrm>
              <a:off x="417687" y="0"/>
              <a:ext cx="3557114" cy="8840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 i="1">
                  <a:solidFill>
                    <a:srgbClr val="A7D6FF"/>
                  </a:solidFill>
                </a:defRPr>
              </a:pPr>
            </a:p>
            <a:p>
              <a:pPr algn="ctr">
                <a:defRPr b="1" i="1">
                  <a:solidFill>
                    <a:srgbClr val="A7D6FF"/>
                  </a:solidFill>
                </a:defRPr>
              </a:pPr>
              <a:r>
                <a:t>Development Team Overview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14:prism dir="l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6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Class="entr" nodeType="afterEffect" presetSubtype="2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Class="entr" nodeType="afterEffect" presetSubtype="9" presetID="15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Class="entr" nodeType="after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Class="entr" nodeType="afterEffect" presetSubtype="9" presetID="15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Class="entr" nodeType="afterEffect" presetSubtype="9" presetID="15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0"/>
                            </p:stCondLst>
                            <p:childTnLst>
                              <p:par>
                                <p:cTn id="44" presetClass="entr" nodeType="afterEffect" presetSubtype="8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Class="entr" nodeType="afterEffect" presetSubtype="8" presetID="2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9" grpId="1"/>
      <p:bldP build="whole" bldLvl="1" animBg="1" rev="0" advAuto="0" spid="101" grpId="7"/>
      <p:bldP build="whole" bldLvl="1" animBg="1" rev="0" advAuto="0" spid="103" grpId="9"/>
      <p:bldP build="whole" bldLvl="1" animBg="1" rev="0" advAuto="0" spid="94" grpId="4"/>
      <p:bldP build="whole" bldLvl="1" animBg="1" rev="0" advAuto="0" spid="95" grpId="5"/>
      <p:bldP build="whole" bldLvl="1" animBg="1" rev="0" advAuto="0" spid="91" grpId="3"/>
      <p:bldP build="whole" bldLvl="1" animBg="1" rev="0" advAuto="0" spid="90" grpId="2"/>
      <p:bldP build="whole" bldLvl="1" animBg="1" rev="0" advAuto="0" spid="102" grpId="8"/>
      <p:bldP build="whole" bldLvl="1" animBg="1" rev="0" advAuto="0" spid="98" grpId="6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7"/>
          <p:cNvSpPr/>
          <p:nvPr/>
        </p:nvSpPr>
        <p:spPr>
          <a:xfrm>
            <a:off x="3333031" y="-19851"/>
            <a:ext cx="9588727" cy="72326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308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10308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595959"/>
                </a:solidFill>
              </a:defRPr>
            </a:pPr>
          </a:p>
        </p:txBody>
      </p:sp>
      <p:grpSp>
        <p:nvGrpSpPr>
          <p:cNvPr id="114" name="Pentagon 25"/>
          <p:cNvGrpSpPr/>
          <p:nvPr/>
        </p:nvGrpSpPr>
        <p:grpSpPr>
          <a:xfrm>
            <a:off x="371343" y="2189046"/>
            <a:ext cx="640705" cy="392512"/>
            <a:chOff x="0" y="0"/>
            <a:chExt cx="640703" cy="392510"/>
          </a:xfrm>
        </p:grpSpPr>
        <p:sp>
          <p:nvSpPr>
            <p:cNvPr id="112" name="形状"/>
            <p:cNvSpPr/>
            <p:nvPr/>
          </p:nvSpPr>
          <p:spPr>
            <a:xfrm>
              <a:off x="0" y="4253"/>
              <a:ext cx="640704" cy="384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5127" y="0"/>
                  </a:lnTo>
                  <a:lnTo>
                    <a:pt x="21600" y="10800"/>
                  </a:lnTo>
                  <a:lnTo>
                    <a:pt x="15127" y="21600"/>
                  </a:lnTo>
                  <a:lnTo>
                    <a:pt x="0" y="21600"/>
                  </a:lnTo>
                  <a:close/>
                </a:path>
              </a:pathLst>
            </a:custGeom>
            <a:gradFill flip="none" rotWithShape="1">
              <a:gsLst>
                <a:gs pos="20000">
                  <a:srgbClr val="BFBFBF"/>
                </a:gs>
                <a:gs pos="80000">
                  <a:srgbClr val="FFFFFF"/>
                </a:gs>
                <a:gs pos="100000">
                  <a:srgbClr val="FFFFFF"/>
                </a:gs>
              </a:gsLst>
              <a:lin ang="2700000" scaled="0"/>
            </a:gradFill>
            <a:ln w="28575" cap="flat">
              <a:solidFill>
                <a:srgbClr val="F2F2F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100"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113" name="01"/>
            <p:cNvSpPr txBox="1"/>
            <p:nvPr/>
          </p:nvSpPr>
          <p:spPr>
            <a:xfrm>
              <a:off x="0" y="0"/>
              <a:ext cx="544703" cy="3925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8217" tIns="48217" rIns="48217" bIns="48217" numCol="1" anchor="ctr">
              <a:spAutoFit/>
            </a:bodyPr>
            <a:lstStyle>
              <a:lvl1pPr algn="ctr">
                <a:defRPr sz="2100">
                  <a:solidFill>
                    <a:srgbClr val="595959"/>
                  </a:solidFill>
                </a:defRPr>
              </a:lvl1pPr>
            </a:lstStyle>
            <a:p>
              <a:pPr/>
              <a:r>
                <a:t>01</a:t>
              </a:r>
            </a:p>
          </p:txBody>
        </p:sp>
      </p:grpSp>
      <p:sp>
        <p:nvSpPr>
          <p:cNvPr id="115" name="Rectangle 26"/>
          <p:cNvSpPr txBox="1"/>
          <p:nvPr/>
        </p:nvSpPr>
        <p:spPr>
          <a:xfrm>
            <a:off x="1175963" y="2049328"/>
            <a:ext cx="3925223" cy="6469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217" tIns="48217" rIns="48217" bIns="48217">
            <a:spAutoFit/>
          </a:bodyPr>
          <a:lstStyle/>
          <a:p>
            <a:pPr>
              <a:lnSpc>
                <a:spcPct val="150000"/>
              </a:lnSpc>
              <a:defRPr sz="1000">
                <a:solidFill>
                  <a:srgbClr val="002060"/>
                </a:solidFill>
              </a:defRPr>
            </a:pPr>
            <a:r>
              <a:t>Donkey Kong Website is one of the most excellent travelling</a:t>
            </a:r>
          </a:p>
          <a:p>
            <a:pPr>
              <a:lnSpc>
                <a:spcPct val="150000"/>
              </a:lnSpc>
              <a:defRPr sz="1000">
                <a:solidFill>
                  <a:srgbClr val="002060"/>
                </a:solidFill>
              </a:defRPr>
            </a:pPr>
            <a:r>
              <a:t>websites that helps travelers to explore more and discover more in each trip.</a:t>
            </a:r>
          </a:p>
        </p:txBody>
      </p:sp>
      <p:grpSp>
        <p:nvGrpSpPr>
          <p:cNvPr id="118" name="Pentagon 33"/>
          <p:cNvGrpSpPr/>
          <p:nvPr/>
        </p:nvGrpSpPr>
        <p:grpSpPr>
          <a:xfrm>
            <a:off x="371343" y="3128213"/>
            <a:ext cx="640705" cy="392512"/>
            <a:chOff x="0" y="0"/>
            <a:chExt cx="640703" cy="392510"/>
          </a:xfrm>
        </p:grpSpPr>
        <p:sp>
          <p:nvSpPr>
            <p:cNvPr id="116" name="形状"/>
            <p:cNvSpPr/>
            <p:nvPr/>
          </p:nvSpPr>
          <p:spPr>
            <a:xfrm>
              <a:off x="0" y="4253"/>
              <a:ext cx="640704" cy="384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5127" y="0"/>
                  </a:lnTo>
                  <a:lnTo>
                    <a:pt x="21600" y="10800"/>
                  </a:lnTo>
                  <a:lnTo>
                    <a:pt x="15127" y="21600"/>
                  </a:lnTo>
                  <a:lnTo>
                    <a:pt x="0" y="21600"/>
                  </a:lnTo>
                  <a:close/>
                </a:path>
              </a:pathLst>
            </a:custGeom>
            <a:gradFill flip="none" rotWithShape="1">
              <a:gsLst>
                <a:gs pos="20000">
                  <a:srgbClr val="BFBFBF"/>
                </a:gs>
                <a:gs pos="80000">
                  <a:srgbClr val="FFFFFF"/>
                </a:gs>
                <a:gs pos="100000">
                  <a:srgbClr val="FFFFFF"/>
                </a:gs>
              </a:gsLst>
              <a:lin ang="2700000" scaled="0"/>
            </a:gradFill>
            <a:ln w="28575" cap="flat">
              <a:solidFill>
                <a:srgbClr val="F2F2F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100"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117" name="02"/>
            <p:cNvSpPr txBox="1"/>
            <p:nvPr/>
          </p:nvSpPr>
          <p:spPr>
            <a:xfrm>
              <a:off x="0" y="0"/>
              <a:ext cx="544703" cy="3925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8217" tIns="48217" rIns="48217" bIns="48217" numCol="1" anchor="ctr">
              <a:spAutoFit/>
            </a:bodyPr>
            <a:lstStyle>
              <a:lvl1pPr algn="ctr">
                <a:defRPr sz="2100">
                  <a:solidFill>
                    <a:srgbClr val="595959"/>
                  </a:solidFill>
                </a:defRPr>
              </a:lvl1pPr>
            </a:lstStyle>
            <a:p>
              <a:pPr/>
              <a:r>
                <a:t>02</a:t>
              </a:r>
            </a:p>
          </p:txBody>
        </p:sp>
      </p:grpSp>
      <p:sp>
        <p:nvSpPr>
          <p:cNvPr id="119" name="Rectangle 34"/>
          <p:cNvSpPr txBox="1"/>
          <p:nvPr/>
        </p:nvSpPr>
        <p:spPr>
          <a:xfrm>
            <a:off x="1160131" y="3016237"/>
            <a:ext cx="4151263" cy="85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217" tIns="48217" rIns="48217" bIns="48217">
            <a:spAutoFit/>
          </a:bodyPr>
          <a:lstStyle/>
          <a:p>
            <a:pPr>
              <a:lnSpc>
                <a:spcPct val="150000"/>
              </a:lnSpc>
              <a:defRPr sz="1000">
                <a:solidFill>
                  <a:srgbClr val="002060"/>
                </a:solidFill>
              </a:defRPr>
            </a:pPr>
            <a:r>
              <a:t>The website provides users with travelling information (such as information about scenic spots, hotels, food restaurants, Traveller notes, etc.) and concerned reservation</a:t>
            </a:r>
          </a:p>
          <a:p>
            <a:pPr>
              <a:lnSpc>
                <a:spcPct val="150000"/>
              </a:lnSpc>
              <a:defRPr sz="1000">
                <a:solidFill>
                  <a:srgbClr val="002060"/>
                </a:solidFill>
              </a:defRPr>
            </a:pPr>
            <a:r>
              <a:t>services.</a:t>
            </a:r>
          </a:p>
        </p:txBody>
      </p:sp>
      <p:grpSp>
        <p:nvGrpSpPr>
          <p:cNvPr id="122" name="Pentagon 36"/>
          <p:cNvGrpSpPr/>
          <p:nvPr/>
        </p:nvGrpSpPr>
        <p:grpSpPr>
          <a:xfrm>
            <a:off x="371343" y="4054063"/>
            <a:ext cx="640705" cy="392511"/>
            <a:chOff x="0" y="0"/>
            <a:chExt cx="640703" cy="392510"/>
          </a:xfrm>
        </p:grpSpPr>
        <p:sp>
          <p:nvSpPr>
            <p:cNvPr id="120" name="形状"/>
            <p:cNvSpPr/>
            <p:nvPr/>
          </p:nvSpPr>
          <p:spPr>
            <a:xfrm>
              <a:off x="0" y="4253"/>
              <a:ext cx="640704" cy="384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5127" y="0"/>
                  </a:lnTo>
                  <a:lnTo>
                    <a:pt x="21600" y="10800"/>
                  </a:lnTo>
                  <a:lnTo>
                    <a:pt x="15127" y="21600"/>
                  </a:lnTo>
                  <a:lnTo>
                    <a:pt x="0" y="21600"/>
                  </a:lnTo>
                  <a:close/>
                </a:path>
              </a:pathLst>
            </a:custGeom>
            <a:gradFill flip="none" rotWithShape="1">
              <a:gsLst>
                <a:gs pos="20000">
                  <a:srgbClr val="BFBFBF"/>
                </a:gs>
                <a:gs pos="80000">
                  <a:srgbClr val="FFFFFF"/>
                </a:gs>
                <a:gs pos="100000">
                  <a:srgbClr val="FFFFFF"/>
                </a:gs>
              </a:gsLst>
              <a:lin ang="2700000" scaled="0"/>
            </a:gradFill>
            <a:ln w="28575" cap="flat">
              <a:solidFill>
                <a:srgbClr val="F2F2F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100"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121" name="03"/>
            <p:cNvSpPr txBox="1"/>
            <p:nvPr/>
          </p:nvSpPr>
          <p:spPr>
            <a:xfrm>
              <a:off x="0" y="0"/>
              <a:ext cx="544703" cy="3925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8217" tIns="48217" rIns="48217" bIns="48217" numCol="1" anchor="ctr">
              <a:spAutoFit/>
            </a:bodyPr>
            <a:lstStyle>
              <a:lvl1pPr algn="ctr">
                <a:defRPr sz="2100">
                  <a:solidFill>
                    <a:srgbClr val="595959"/>
                  </a:solidFill>
                </a:defRPr>
              </a:lvl1pPr>
            </a:lstStyle>
            <a:p>
              <a:pPr/>
              <a:r>
                <a:t>03</a:t>
              </a:r>
            </a:p>
          </p:txBody>
        </p:sp>
      </p:grpSp>
      <p:sp>
        <p:nvSpPr>
          <p:cNvPr id="123" name="Rectangle 37"/>
          <p:cNvSpPr txBox="1"/>
          <p:nvPr/>
        </p:nvSpPr>
        <p:spPr>
          <a:xfrm>
            <a:off x="1124309" y="3992050"/>
            <a:ext cx="3304847" cy="896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217" tIns="48217" rIns="48217" bIns="48217">
            <a:spAutoFit/>
          </a:bodyPr>
          <a:lstStyle/>
          <a:p>
            <a:pPr>
              <a:lnSpc>
                <a:spcPct val="150000"/>
              </a:lnSpc>
              <a:defRPr sz="1000">
                <a:solidFill>
                  <a:srgbClr val="002060"/>
                </a:solidFill>
              </a:defRPr>
            </a:pPr>
            <a:r>
              <a:t>Users are able to search and view details of popular scenic spots, hotels, restaurants through the platform, and then make reservations for hotels and restaurants after registration.</a:t>
            </a:r>
            <a:r>
              <a:rPr>
                <a:latin typeface="微软雅黑"/>
                <a:ea typeface="微软雅黑"/>
                <a:cs typeface="微软雅黑"/>
                <a:sym typeface="微软雅黑"/>
              </a:rPr>
              <a:t>。</a:t>
            </a:r>
          </a:p>
        </p:txBody>
      </p:sp>
      <p:grpSp>
        <p:nvGrpSpPr>
          <p:cNvPr id="126" name="Pentagon 39"/>
          <p:cNvGrpSpPr/>
          <p:nvPr/>
        </p:nvGrpSpPr>
        <p:grpSpPr>
          <a:xfrm>
            <a:off x="371343" y="5022774"/>
            <a:ext cx="640705" cy="392512"/>
            <a:chOff x="0" y="0"/>
            <a:chExt cx="640703" cy="392510"/>
          </a:xfrm>
        </p:grpSpPr>
        <p:sp>
          <p:nvSpPr>
            <p:cNvPr id="124" name="形状"/>
            <p:cNvSpPr/>
            <p:nvPr/>
          </p:nvSpPr>
          <p:spPr>
            <a:xfrm>
              <a:off x="0" y="4253"/>
              <a:ext cx="640704" cy="384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5127" y="0"/>
                  </a:lnTo>
                  <a:lnTo>
                    <a:pt x="21600" y="10800"/>
                  </a:lnTo>
                  <a:lnTo>
                    <a:pt x="15127" y="21600"/>
                  </a:lnTo>
                  <a:lnTo>
                    <a:pt x="0" y="21600"/>
                  </a:lnTo>
                  <a:close/>
                </a:path>
              </a:pathLst>
            </a:custGeom>
            <a:gradFill flip="none" rotWithShape="1">
              <a:gsLst>
                <a:gs pos="20000">
                  <a:srgbClr val="BFBFBF"/>
                </a:gs>
                <a:gs pos="80000">
                  <a:srgbClr val="FFFFFF"/>
                </a:gs>
                <a:gs pos="100000">
                  <a:srgbClr val="FFFFFF"/>
                </a:gs>
              </a:gsLst>
              <a:lin ang="2700000" scaled="0"/>
            </a:gradFill>
            <a:ln w="28575" cap="flat">
              <a:solidFill>
                <a:srgbClr val="F2F2F2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100"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125" name="04"/>
            <p:cNvSpPr txBox="1"/>
            <p:nvPr/>
          </p:nvSpPr>
          <p:spPr>
            <a:xfrm>
              <a:off x="0" y="0"/>
              <a:ext cx="544703" cy="3925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8217" tIns="48217" rIns="48217" bIns="48217" numCol="1" anchor="ctr">
              <a:spAutoFit/>
            </a:bodyPr>
            <a:lstStyle>
              <a:lvl1pPr algn="ctr">
                <a:defRPr sz="2100">
                  <a:solidFill>
                    <a:srgbClr val="595959"/>
                  </a:solidFill>
                </a:defRPr>
              </a:lvl1pPr>
            </a:lstStyle>
            <a:p>
              <a:pPr/>
              <a:r>
                <a:t>04</a:t>
              </a:r>
            </a:p>
          </p:txBody>
        </p:sp>
      </p:grpSp>
      <p:sp>
        <p:nvSpPr>
          <p:cNvPr id="127" name="Rectangle 40"/>
          <p:cNvSpPr txBox="1"/>
          <p:nvPr/>
        </p:nvSpPr>
        <p:spPr>
          <a:xfrm>
            <a:off x="1002875" y="5022670"/>
            <a:ext cx="3417607" cy="1269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217" tIns="48217" rIns="48217" bIns="48217">
            <a:spAutoFit/>
          </a:bodyPr>
          <a:lstStyle/>
          <a:p>
            <a:pPr>
              <a:lnSpc>
                <a:spcPct val="150000"/>
              </a:lnSpc>
              <a:defRPr sz="1000">
                <a:solidFill>
                  <a:srgbClr val="002060"/>
                </a:solidFill>
              </a:defRPr>
            </a:pPr>
            <a:r>
              <a:t>Besides, users are free to post travelling notes at any</a:t>
            </a:r>
          </a:p>
          <a:p>
            <a:pPr>
              <a:lnSpc>
                <a:spcPct val="150000"/>
              </a:lnSpc>
              <a:defRPr sz="1000">
                <a:solidFill>
                  <a:srgbClr val="002060"/>
                </a:solidFill>
              </a:defRPr>
            </a:pPr>
            <a:r>
              <a:t>time during or after a trip so as to share their travelling experience with other people sharing the same interests, give them guidance and make more friends,</a:t>
            </a:r>
            <a:r>
              <a:t>moreover, </a:t>
            </a:r>
          </a:p>
          <a:p>
            <a:pPr>
              <a:lnSpc>
                <a:spcPct val="150000"/>
              </a:lnSpc>
              <a:defRPr sz="1000">
                <a:solidFill>
                  <a:srgbClr val="002060"/>
                </a:solidFill>
              </a:defRPr>
            </a:pPr>
            <a:r>
              <a:t>a user can also launch a group travelling to call on </a:t>
            </a:r>
          </a:p>
          <a:p>
            <a:pPr>
              <a:lnSpc>
                <a:spcPct val="150000"/>
              </a:lnSpc>
              <a:defRPr sz="1000">
                <a:solidFill>
                  <a:srgbClr val="002060"/>
                </a:solidFill>
              </a:defRPr>
            </a:pPr>
            <a:r>
              <a:t>people with the same interests to travel as a group.</a:t>
            </a:r>
          </a:p>
        </p:txBody>
      </p:sp>
      <p:grpSp>
        <p:nvGrpSpPr>
          <p:cNvPr id="130" name="Group 3"/>
          <p:cNvGrpSpPr/>
          <p:nvPr/>
        </p:nvGrpSpPr>
        <p:grpSpPr>
          <a:xfrm>
            <a:off x="5051050" y="2977640"/>
            <a:ext cx="2222630" cy="964353"/>
            <a:chOff x="0" y="0"/>
            <a:chExt cx="2222628" cy="964351"/>
          </a:xfrm>
        </p:grpSpPr>
        <p:sp>
          <p:nvSpPr>
            <p:cNvPr id="128" name="Parallelogram 14"/>
            <p:cNvSpPr/>
            <p:nvPr/>
          </p:nvSpPr>
          <p:spPr>
            <a:xfrm>
              <a:off x="-1" y="0"/>
              <a:ext cx="2222629" cy="964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4913" y="0"/>
                  </a:lnTo>
                  <a:lnTo>
                    <a:pt x="21600" y="0"/>
                  </a:lnTo>
                  <a:lnTo>
                    <a:pt x="16687" y="21600"/>
                  </a:lnTo>
                  <a:close/>
                </a:path>
              </a:pathLst>
            </a:custGeom>
            <a:solidFill>
              <a:srgbClr val="212E3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129" name="AutoShape 59"/>
            <p:cNvSpPr/>
            <p:nvPr/>
          </p:nvSpPr>
          <p:spPr>
            <a:xfrm>
              <a:off x="866024" y="277248"/>
              <a:ext cx="490537" cy="4896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3" h="21600" fill="norm" stroke="1" extrusionOk="0">
                  <a:moveTo>
                    <a:pt x="16978" y="19987"/>
                  </a:moveTo>
                  <a:lnTo>
                    <a:pt x="11228" y="17681"/>
                  </a:lnTo>
                  <a:cubicBezTo>
                    <a:pt x="11090" y="17627"/>
                    <a:pt x="10948" y="17609"/>
                    <a:pt x="10808" y="17601"/>
                  </a:cubicBezTo>
                  <a:lnTo>
                    <a:pt x="19662" y="3837"/>
                  </a:lnTo>
                  <a:cubicBezTo>
                    <a:pt x="19662" y="3837"/>
                    <a:pt x="16978" y="19987"/>
                    <a:pt x="16978" y="19987"/>
                  </a:cubicBezTo>
                  <a:close/>
                  <a:moveTo>
                    <a:pt x="6860" y="16245"/>
                  </a:moveTo>
                  <a:cubicBezTo>
                    <a:pt x="6859" y="16243"/>
                    <a:pt x="6856" y="16241"/>
                    <a:pt x="6855" y="16239"/>
                  </a:cubicBezTo>
                  <a:lnTo>
                    <a:pt x="19608" y="2552"/>
                  </a:lnTo>
                  <a:lnTo>
                    <a:pt x="8736" y="19537"/>
                  </a:lnTo>
                  <a:cubicBezTo>
                    <a:pt x="8736" y="19537"/>
                    <a:pt x="6860" y="16245"/>
                    <a:pt x="6860" y="16245"/>
                  </a:cubicBezTo>
                  <a:close/>
                  <a:moveTo>
                    <a:pt x="2112" y="14025"/>
                  </a:moveTo>
                  <a:lnTo>
                    <a:pt x="17714" y="3595"/>
                  </a:lnTo>
                  <a:lnTo>
                    <a:pt x="6370" y="15771"/>
                  </a:lnTo>
                  <a:cubicBezTo>
                    <a:pt x="6310" y="15735"/>
                    <a:pt x="6257" y="15688"/>
                    <a:pt x="6191" y="15661"/>
                  </a:cubicBezTo>
                  <a:cubicBezTo>
                    <a:pt x="6191" y="15661"/>
                    <a:pt x="2112" y="14025"/>
                    <a:pt x="2112" y="14025"/>
                  </a:cubicBezTo>
                  <a:close/>
                  <a:moveTo>
                    <a:pt x="21236" y="108"/>
                  </a:moveTo>
                  <a:cubicBezTo>
                    <a:pt x="21125" y="35"/>
                    <a:pt x="20998" y="0"/>
                    <a:pt x="20870" y="0"/>
                  </a:cubicBezTo>
                  <a:cubicBezTo>
                    <a:pt x="20740" y="0"/>
                    <a:pt x="20610" y="36"/>
                    <a:pt x="20497" y="113"/>
                  </a:cubicBezTo>
                  <a:lnTo>
                    <a:pt x="300" y="13614"/>
                  </a:lnTo>
                  <a:cubicBezTo>
                    <a:pt x="92" y="13752"/>
                    <a:pt x="-22" y="13996"/>
                    <a:pt x="4" y="14245"/>
                  </a:cubicBezTo>
                  <a:cubicBezTo>
                    <a:pt x="29" y="14495"/>
                    <a:pt x="191" y="14709"/>
                    <a:pt x="423" y="14802"/>
                  </a:cubicBezTo>
                  <a:lnTo>
                    <a:pt x="5690" y="16915"/>
                  </a:lnTo>
                  <a:lnTo>
                    <a:pt x="8167" y="21260"/>
                  </a:lnTo>
                  <a:cubicBezTo>
                    <a:pt x="8285" y="21469"/>
                    <a:pt x="8506" y="21598"/>
                    <a:pt x="8744" y="21600"/>
                  </a:cubicBezTo>
                  <a:lnTo>
                    <a:pt x="8752" y="21600"/>
                  </a:lnTo>
                  <a:cubicBezTo>
                    <a:pt x="8988" y="21600"/>
                    <a:pt x="9207" y="21475"/>
                    <a:pt x="9329" y="21272"/>
                  </a:cubicBezTo>
                  <a:lnTo>
                    <a:pt x="10727" y="18935"/>
                  </a:lnTo>
                  <a:lnTo>
                    <a:pt x="17255" y="21552"/>
                  </a:lnTo>
                  <a:cubicBezTo>
                    <a:pt x="17334" y="21585"/>
                    <a:pt x="17420" y="21600"/>
                    <a:pt x="17504" y="21600"/>
                  </a:cubicBezTo>
                  <a:cubicBezTo>
                    <a:pt x="17619" y="21600"/>
                    <a:pt x="17733" y="21572"/>
                    <a:pt x="17834" y="21513"/>
                  </a:cubicBezTo>
                  <a:cubicBezTo>
                    <a:pt x="18012" y="21413"/>
                    <a:pt x="18135" y="21239"/>
                    <a:pt x="18169" y="21036"/>
                  </a:cubicBezTo>
                  <a:lnTo>
                    <a:pt x="21535" y="785"/>
                  </a:lnTo>
                  <a:cubicBezTo>
                    <a:pt x="21578" y="520"/>
                    <a:pt x="21461" y="254"/>
                    <a:pt x="21236" y="108"/>
                  </a:cubicBezTo>
                </a:path>
              </a:pathLst>
            </a:custGeom>
            <a:solidFill>
              <a:srgbClr val="D6EC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240665">
                <a:defRPr>
                  <a:solidFill>
                    <a:srgbClr val="595959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</p:grpSp>
      <p:grpSp>
        <p:nvGrpSpPr>
          <p:cNvPr id="135" name="Group 1"/>
          <p:cNvGrpSpPr/>
          <p:nvPr/>
        </p:nvGrpSpPr>
        <p:grpSpPr>
          <a:xfrm>
            <a:off x="5471031" y="1779889"/>
            <a:ext cx="2222629" cy="964353"/>
            <a:chOff x="0" y="0"/>
            <a:chExt cx="2222628" cy="964351"/>
          </a:xfrm>
        </p:grpSpPr>
        <p:sp>
          <p:nvSpPr>
            <p:cNvPr id="131" name="Parallelogram 13"/>
            <p:cNvSpPr/>
            <p:nvPr/>
          </p:nvSpPr>
          <p:spPr>
            <a:xfrm>
              <a:off x="-1" y="0"/>
              <a:ext cx="2222629" cy="964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4913" y="0"/>
                  </a:lnTo>
                  <a:lnTo>
                    <a:pt x="21600" y="0"/>
                  </a:lnTo>
                  <a:lnTo>
                    <a:pt x="16687" y="21600"/>
                  </a:lnTo>
                  <a:close/>
                </a:path>
              </a:pathLst>
            </a:custGeom>
            <a:solidFill>
              <a:srgbClr val="FBBF0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595959"/>
                  </a:solidFill>
                </a:defRPr>
              </a:pPr>
            </a:p>
          </p:txBody>
        </p:sp>
        <p:grpSp>
          <p:nvGrpSpPr>
            <p:cNvPr id="134" name="Group 42"/>
            <p:cNvGrpSpPr/>
            <p:nvPr/>
          </p:nvGrpSpPr>
          <p:grpSpPr>
            <a:xfrm>
              <a:off x="866039" y="252388"/>
              <a:ext cx="490550" cy="459555"/>
              <a:chOff x="0" y="0"/>
              <a:chExt cx="490548" cy="459553"/>
            </a:xfrm>
          </p:grpSpPr>
          <p:sp>
            <p:nvSpPr>
              <p:cNvPr id="132" name="AutoShape 110"/>
              <p:cNvSpPr/>
              <p:nvPr/>
            </p:nvSpPr>
            <p:spPr>
              <a:xfrm>
                <a:off x="61945" y="61109"/>
                <a:ext cx="366657" cy="2452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699" y="20256"/>
                    </a:moveTo>
                    <a:lnTo>
                      <a:pt x="899" y="20256"/>
                    </a:lnTo>
                    <a:lnTo>
                      <a:pt x="899" y="1350"/>
                    </a:lnTo>
                    <a:lnTo>
                      <a:pt x="20699" y="1350"/>
                    </a:lnTo>
                    <a:cubicBezTo>
                      <a:pt x="20699" y="1350"/>
                      <a:pt x="20699" y="20256"/>
                      <a:pt x="20699" y="20256"/>
                    </a:cubicBezTo>
                    <a:close/>
                    <a:moveTo>
                      <a:pt x="20699" y="0"/>
                    </a:moveTo>
                    <a:lnTo>
                      <a:pt x="899" y="5"/>
                    </a:lnTo>
                    <a:cubicBezTo>
                      <a:pt x="402" y="5"/>
                      <a:pt x="0" y="603"/>
                      <a:pt x="0" y="1350"/>
                    </a:cubicBezTo>
                    <a:lnTo>
                      <a:pt x="0" y="20250"/>
                    </a:lnTo>
                    <a:cubicBezTo>
                      <a:pt x="0" y="20997"/>
                      <a:pt x="402" y="21600"/>
                      <a:pt x="899" y="21600"/>
                    </a:cubicBezTo>
                    <a:lnTo>
                      <a:pt x="20699" y="21600"/>
                    </a:lnTo>
                    <a:cubicBezTo>
                      <a:pt x="21197" y="21600"/>
                      <a:pt x="21600" y="20997"/>
                      <a:pt x="21600" y="20250"/>
                    </a:cubicBezTo>
                    <a:lnTo>
                      <a:pt x="21600" y="1350"/>
                    </a:lnTo>
                    <a:cubicBezTo>
                      <a:pt x="21600" y="603"/>
                      <a:pt x="21197" y="0"/>
                      <a:pt x="20699" y="0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240665">
                  <a:defRPr sz="1500">
                    <a:solidFill>
                      <a:srgbClr val="595959"/>
                    </a:solidFill>
                    <a:effectLst>
                      <a:outerShdw sx="100000" sy="100000" kx="0" ky="0" algn="b" rotWithShape="0" blurRad="38100" dist="38100" dir="2700000">
                        <a:srgbClr val="000000"/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33" name="AutoShape 111"/>
              <p:cNvSpPr/>
              <p:nvPr/>
            </p:nvSpPr>
            <p:spPr>
              <a:xfrm>
                <a:off x="-1" y="0"/>
                <a:ext cx="490550" cy="4595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249" y="16563"/>
                    </a:moveTo>
                    <a:cubicBezTo>
                      <a:pt x="20249" y="16960"/>
                      <a:pt x="19946" y="17283"/>
                      <a:pt x="19575" y="17283"/>
                    </a:cubicBezTo>
                    <a:lnTo>
                      <a:pt x="2024" y="17283"/>
                    </a:lnTo>
                    <a:cubicBezTo>
                      <a:pt x="1651" y="17283"/>
                      <a:pt x="1349" y="16960"/>
                      <a:pt x="1349" y="16563"/>
                    </a:cubicBezTo>
                    <a:lnTo>
                      <a:pt x="1349" y="2160"/>
                    </a:lnTo>
                    <a:cubicBezTo>
                      <a:pt x="1349" y="1762"/>
                      <a:pt x="1651" y="1440"/>
                      <a:pt x="2024" y="1440"/>
                    </a:cubicBezTo>
                    <a:lnTo>
                      <a:pt x="19575" y="1440"/>
                    </a:lnTo>
                    <a:cubicBezTo>
                      <a:pt x="19946" y="1440"/>
                      <a:pt x="20249" y="1762"/>
                      <a:pt x="20249" y="2160"/>
                    </a:cubicBezTo>
                    <a:cubicBezTo>
                      <a:pt x="20249" y="2160"/>
                      <a:pt x="20249" y="16563"/>
                      <a:pt x="20249" y="16563"/>
                    </a:cubicBezTo>
                    <a:close/>
                    <a:moveTo>
                      <a:pt x="19575" y="0"/>
                    </a:moveTo>
                    <a:lnTo>
                      <a:pt x="2024" y="0"/>
                    </a:lnTo>
                    <a:cubicBezTo>
                      <a:pt x="905" y="0"/>
                      <a:pt x="0" y="966"/>
                      <a:pt x="0" y="2160"/>
                    </a:cubicBezTo>
                    <a:lnTo>
                      <a:pt x="0" y="16563"/>
                    </a:lnTo>
                    <a:cubicBezTo>
                      <a:pt x="0" y="17754"/>
                      <a:pt x="903" y="18719"/>
                      <a:pt x="2018" y="18722"/>
                    </a:cubicBezTo>
                    <a:lnTo>
                      <a:pt x="8774" y="18722"/>
                    </a:lnTo>
                    <a:lnTo>
                      <a:pt x="8774" y="19598"/>
                    </a:lnTo>
                    <a:lnTo>
                      <a:pt x="4561" y="20182"/>
                    </a:lnTo>
                    <a:cubicBezTo>
                      <a:pt x="4260" y="20263"/>
                      <a:pt x="4049" y="20550"/>
                      <a:pt x="4049" y="20880"/>
                    </a:cubicBezTo>
                    <a:cubicBezTo>
                      <a:pt x="4049" y="21278"/>
                      <a:pt x="4351" y="21600"/>
                      <a:pt x="4724" y="21600"/>
                    </a:cubicBezTo>
                    <a:lnTo>
                      <a:pt x="16874" y="21600"/>
                    </a:lnTo>
                    <a:cubicBezTo>
                      <a:pt x="17248" y="21600"/>
                      <a:pt x="17549" y="21278"/>
                      <a:pt x="17549" y="20880"/>
                    </a:cubicBezTo>
                    <a:cubicBezTo>
                      <a:pt x="17549" y="20550"/>
                      <a:pt x="17339" y="20263"/>
                      <a:pt x="17038" y="20182"/>
                    </a:cubicBezTo>
                    <a:lnTo>
                      <a:pt x="12824" y="19598"/>
                    </a:lnTo>
                    <a:lnTo>
                      <a:pt x="12824" y="18722"/>
                    </a:lnTo>
                    <a:lnTo>
                      <a:pt x="19581" y="18722"/>
                    </a:lnTo>
                    <a:cubicBezTo>
                      <a:pt x="20696" y="18719"/>
                      <a:pt x="21600" y="17754"/>
                      <a:pt x="21600" y="16563"/>
                    </a:cubicBezTo>
                    <a:lnTo>
                      <a:pt x="21600" y="2160"/>
                    </a:lnTo>
                    <a:cubicBezTo>
                      <a:pt x="21600" y="966"/>
                      <a:pt x="20692" y="0"/>
                      <a:pt x="19575" y="0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240665">
                  <a:defRPr sz="1500">
                    <a:solidFill>
                      <a:srgbClr val="595959"/>
                    </a:solidFill>
                    <a:effectLst>
                      <a:outerShdw sx="100000" sy="100000" kx="0" ky="0" algn="b" rotWithShape="0" blurRad="38100" dist="38100" dir="2700000">
                        <a:srgbClr val="000000"/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</p:grpSp>
      </p:grpSp>
      <p:grpSp>
        <p:nvGrpSpPr>
          <p:cNvPr id="140" name="Group 5"/>
          <p:cNvGrpSpPr/>
          <p:nvPr/>
        </p:nvGrpSpPr>
        <p:grpSpPr>
          <a:xfrm>
            <a:off x="4153446" y="5219029"/>
            <a:ext cx="2222629" cy="964353"/>
            <a:chOff x="0" y="0"/>
            <a:chExt cx="2222628" cy="964351"/>
          </a:xfrm>
        </p:grpSpPr>
        <p:sp>
          <p:nvSpPr>
            <p:cNvPr id="136" name="Parallelogram 16"/>
            <p:cNvSpPr/>
            <p:nvPr/>
          </p:nvSpPr>
          <p:spPr>
            <a:xfrm>
              <a:off x="-1" y="0"/>
              <a:ext cx="2222629" cy="964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4913" y="0"/>
                  </a:lnTo>
                  <a:lnTo>
                    <a:pt x="21600" y="0"/>
                  </a:lnTo>
                  <a:lnTo>
                    <a:pt x="16687" y="21600"/>
                  </a:lnTo>
                  <a:close/>
                </a:path>
              </a:pathLst>
            </a:custGeom>
            <a:solidFill>
              <a:srgbClr val="212E3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595959"/>
                  </a:solidFill>
                </a:defRPr>
              </a:pPr>
            </a:p>
          </p:txBody>
        </p:sp>
        <p:grpSp>
          <p:nvGrpSpPr>
            <p:cNvPr id="139" name="Group 45"/>
            <p:cNvGrpSpPr/>
            <p:nvPr/>
          </p:nvGrpSpPr>
          <p:grpSpPr>
            <a:xfrm>
              <a:off x="943054" y="236902"/>
              <a:ext cx="336520" cy="490526"/>
              <a:chOff x="0" y="0"/>
              <a:chExt cx="336519" cy="490525"/>
            </a:xfrm>
          </p:grpSpPr>
          <p:sp>
            <p:nvSpPr>
              <p:cNvPr id="137" name="AutoShape 113"/>
              <p:cNvSpPr/>
              <p:nvPr/>
            </p:nvSpPr>
            <p:spPr>
              <a:xfrm>
                <a:off x="-1" y="-1"/>
                <a:ext cx="336521" cy="4905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386" y="14176"/>
                    </a:moveTo>
                    <a:lnTo>
                      <a:pt x="6223" y="14176"/>
                    </a:lnTo>
                    <a:cubicBezTo>
                      <a:pt x="5734" y="13447"/>
                      <a:pt x="5147" y="12717"/>
                      <a:pt x="4568" y="12004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2"/>
                    </a:cubicBezTo>
                    <a:cubicBezTo>
                      <a:pt x="16455" y="12724"/>
                      <a:pt x="15873" y="13450"/>
                      <a:pt x="15386" y="14176"/>
                    </a:cubicBezTo>
                    <a:moveTo>
                      <a:pt x="10800" y="20250"/>
                    </a:moveTo>
                    <a:cubicBezTo>
                      <a:pt x="9805" y="20250"/>
                      <a:pt x="9347" y="20172"/>
                      <a:pt x="8839" y="19407"/>
                    </a:cubicBezTo>
                    <a:lnTo>
                      <a:pt x="13000" y="19049"/>
                    </a:lnTo>
                    <a:cubicBezTo>
                      <a:pt x="12398" y="20165"/>
                      <a:pt x="11959" y="20250"/>
                      <a:pt x="10800" y="20250"/>
                    </a:cubicBezTo>
                    <a:moveTo>
                      <a:pt x="7595" y="16814"/>
                    </a:moveTo>
                    <a:cubicBezTo>
                      <a:pt x="7417" y="16408"/>
                      <a:pt x="7215" y="15979"/>
                      <a:pt x="6991" y="15526"/>
                    </a:cubicBezTo>
                    <a:lnTo>
                      <a:pt x="14616" y="15526"/>
                    </a:lnTo>
                    <a:cubicBezTo>
                      <a:pt x="14496" y="15768"/>
                      <a:pt x="14375" y="16011"/>
                      <a:pt x="14270" y="16240"/>
                    </a:cubicBezTo>
                    <a:cubicBezTo>
                      <a:pt x="14270" y="16240"/>
                      <a:pt x="7595" y="16814"/>
                      <a:pt x="7595" y="16814"/>
                    </a:cubicBezTo>
                    <a:close/>
                    <a:moveTo>
                      <a:pt x="13345" y="18344"/>
                    </a:moveTo>
                    <a:lnTo>
                      <a:pt x="8476" y="18763"/>
                    </a:lnTo>
                    <a:cubicBezTo>
                      <a:pt x="8303" y="18417"/>
                      <a:pt x="8116" y="18012"/>
                      <a:pt x="7890" y="17484"/>
                    </a:cubicBezTo>
                    <a:cubicBezTo>
                      <a:pt x="7887" y="17478"/>
                      <a:pt x="7883" y="17470"/>
                      <a:pt x="7881" y="17463"/>
                    </a:cubicBezTo>
                    <a:lnTo>
                      <a:pt x="13957" y="16942"/>
                    </a:lnTo>
                    <a:cubicBezTo>
                      <a:pt x="13871" y="17141"/>
                      <a:pt x="13778" y="17351"/>
                      <a:pt x="13698" y="17538"/>
                    </a:cubicBezTo>
                    <a:cubicBezTo>
                      <a:pt x="13569" y="17842"/>
                      <a:pt x="13453" y="18105"/>
                      <a:pt x="13345" y="18344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30"/>
                      <a:pt x="4939" y="15563"/>
                    </a:cubicBezTo>
                    <a:cubicBezTo>
                      <a:pt x="6906" y="19340"/>
                      <a:pt x="6688" y="21600"/>
                      <a:pt x="10800" y="21600"/>
                    </a:cubicBezTo>
                    <a:cubicBezTo>
                      <a:pt x="14972" y="21600"/>
                      <a:pt x="14692" y="19350"/>
                      <a:pt x="16660" y="15578"/>
                    </a:cubicBezTo>
                    <a:cubicBezTo>
                      <a:pt x="17983" y="13040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240665">
                  <a:defRPr>
                    <a:solidFill>
                      <a:srgbClr val="595959"/>
                    </a:solidFill>
                    <a:latin typeface="+mj-lt"/>
                    <a:ea typeface="+mj-ea"/>
                    <a:cs typeface="+mj-cs"/>
                    <a:sym typeface="Calibri"/>
                  </a:defRPr>
                </a:pPr>
              </a:p>
            </p:txBody>
          </p:sp>
          <p:sp>
            <p:nvSpPr>
              <p:cNvPr id="138" name="AutoShape 114"/>
              <p:cNvSpPr/>
              <p:nvPr/>
            </p:nvSpPr>
            <p:spPr>
              <a:xfrm>
                <a:off x="76176" y="77014"/>
                <a:ext cx="99618" cy="996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240665">
                  <a:defRPr>
                    <a:solidFill>
                      <a:srgbClr val="595959"/>
                    </a:solidFill>
                    <a:latin typeface="+mj-lt"/>
                    <a:ea typeface="+mj-ea"/>
                    <a:cs typeface="+mj-cs"/>
                    <a:sym typeface="Calibri"/>
                  </a:defRPr>
                </a:pPr>
              </a:p>
            </p:txBody>
          </p:sp>
        </p:grpSp>
      </p:grpSp>
      <p:grpSp>
        <p:nvGrpSpPr>
          <p:cNvPr id="146" name="Group 4"/>
          <p:cNvGrpSpPr/>
          <p:nvPr/>
        </p:nvGrpSpPr>
        <p:grpSpPr>
          <a:xfrm>
            <a:off x="4604990" y="4058317"/>
            <a:ext cx="2222630" cy="964353"/>
            <a:chOff x="0" y="0"/>
            <a:chExt cx="2222628" cy="964351"/>
          </a:xfrm>
        </p:grpSpPr>
        <p:sp>
          <p:nvSpPr>
            <p:cNvPr id="141" name="Parallelogram 15"/>
            <p:cNvSpPr/>
            <p:nvPr/>
          </p:nvSpPr>
          <p:spPr>
            <a:xfrm>
              <a:off x="-1" y="0"/>
              <a:ext cx="2222629" cy="964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4913" y="0"/>
                  </a:lnTo>
                  <a:lnTo>
                    <a:pt x="21600" y="0"/>
                  </a:lnTo>
                  <a:lnTo>
                    <a:pt x="16687" y="21600"/>
                  </a:lnTo>
                  <a:close/>
                </a:path>
              </a:pathLst>
            </a:custGeom>
            <a:solidFill>
              <a:srgbClr val="FBBF0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595959"/>
                  </a:solidFill>
                </a:defRPr>
              </a:pPr>
            </a:p>
          </p:txBody>
        </p:sp>
        <p:grpSp>
          <p:nvGrpSpPr>
            <p:cNvPr id="145" name="Group 48"/>
            <p:cNvGrpSpPr/>
            <p:nvPr/>
          </p:nvGrpSpPr>
          <p:grpSpPr>
            <a:xfrm>
              <a:off x="866039" y="275827"/>
              <a:ext cx="490550" cy="412698"/>
              <a:chOff x="0" y="0"/>
              <a:chExt cx="490548" cy="412696"/>
            </a:xfrm>
          </p:grpSpPr>
          <p:sp>
            <p:nvSpPr>
              <p:cNvPr id="142" name="AutoShape 120"/>
              <p:cNvSpPr/>
              <p:nvPr/>
            </p:nvSpPr>
            <p:spPr>
              <a:xfrm>
                <a:off x="123055" y="107150"/>
                <a:ext cx="244438" cy="2444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948" y="16071"/>
                    </a:moveTo>
                    <a:cubicBezTo>
                      <a:pt x="14037" y="19469"/>
                      <a:pt x="8925" y="19860"/>
                      <a:pt x="5529" y="16949"/>
                    </a:cubicBezTo>
                    <a:cubicBezTo>
                      <a:pt x="2130" y="14039"/>
                      <a:pt x="1740" y="8924"/>
                      <a:pt x="4651" y="5527"/>
                    </a:cubicBezTo>
                    <a:cubicBezTo>
                      <a:pt x="7559" y="2131"/>
                      <a:pt x="12674" y="1740"/>
                      <a:pt x="16070" y="4650"/>
                    </a:cubicBezTo>
                    <a:cubicBezTo>
                      <a:pt x="19466" y="7560"/>
                      <a:pt x="19859" y="12674"/>
                      <a:pt x="16948" y="16071"/>
                    </a:cubicBezTo>
                    <a:moveTo>
                      <a:pt x="10800" y="0"/>
                    </a:moveTo>
                    <a:cubicBezTo>
                      <a:pt x="4833" y="0"/>
                      <a:pt x="0" y="4834"/>
                      <a:pt x="0" y="10801"/>
                    </a:cubicBezTo>
                    <a:cubicBezTo>
                      <a:pt x="0" y="16766"/>
                      <a:pt x="4833" y="21600"/>
                      <a:pt x="10800" y="21600"/>
                    </a:cubicBezTo>
                    <a:cubicBezTo>
                      <a:pt x="16764" y="21600"/>
                      <a:pt x="21600" y="16766"/>
                      <a:pt x="21600" y="10801"/>
                    </a:cubicBezTo>
                    <a:cubicBezTo>
                      <a:pt x="21600" y="4834"/>
                      <a:pt x="16764" y="0"/>
                      <a:pt x="10800" y="0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240665">
                  <a:defRPr sz="1500">
                    <a:solidFill>
                      <a:srgbClr val="595959"/>
                    </a:solidFill>
                    <a:effectLst>
                      <a:outerShdw sx="100000" sy="100000" kx="0" ky="0" algn="b" rotWithShape="0" blurRad="38100" dist="38100" dir="2700000">
                        <a:srgbClr val="000000"/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43" name="AutoShape 121"/>
              <p:cNvSpPr/>
              <p:nvPr/>
            </p:nvSpPr>
            <p:spPr>
              <a:xfrm>
                <a:off x="184164" y="168259"/>
                <a:ext cx="68645" cy="686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9200" y="0"/>
                    </a:moveTo>
                    <a:cubicBezTo>
                      <a:pt x="8596" y="0"/>
                      <a:pt x="0" y="8596"/>
                      <a:pt x="0" y="19196"/>
                    </a:cubicBezTo>
                    <a:lnTo>
                      <a:pt x="0" y="19200"/>
                    </a:lnTo>
                    <a:cubicBezTo>
                      <a:pt x="0" y="20525"/>
                      <a:pt x="1068" y="21600"/>
                      <a:pt x="2400" y="21600"/>
                    </a:cubicBezTo>
                    <a:cubicBezTo>
                      <a:pt x="3721" y="21600"/>
                      <a:pt x="4800" y="20525"/>
                      <a:pt x="4800" y="19200"/>
                    </a:cubicBezTo>
                    <a:lnTo>
                      <a:pt x="4800" y="19196"/>
                    </a:lnTo>
                    <a:cubicBezTo>
                      <a:pt x="4800" y="11248"/>
                      <a:pt x="11240" y="4799"/>
                      <a:pt x="19200" y="4799"/>
                    </a:cubicBezTo>
                    <a:cubicBezTo>
                      <a:pt x="20521" y="4799"/>
                      <a:pt x="21600" y="3724"/>
                      <a:pt x="21600" y="2399"/>
                    </a:cubicBezTo>
                    <a:cubicBezTo>
                      <a:pt x="21600" y="1075"/>
                      <a:pt x="20521" y="0"/>
                      <a:pt x="19200" y="0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240665">
                  <a:defRPr sz="1500">
                    <a:solidFill>
                      <a:srgbClr val="595959"/>
                    </a:solidFill>
                    <a:effectLst>
                      <a:outerShdw sx="100000" sy="100000" kx="0" ky="0" algn="b" rotWithShape="0" blurRad="38100" dist="38100" dir="2700000">
                        <a:srgbClr val="000000"/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44" name="AutoShape 122"/>
              <p:cNvSpPr/>
              <p:nvPr/>
            </p:nvSpPr>
            <p:spPr>
              <a:xfrm>
                <a:off x="-1" y="-1"/>
                <a:ext cx="490550" cy="4126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249" y="19199"/>
                    </a:moveTo>
                    <a:cubicBezTo>
                      <a:pt x="20249" y="19642"/>
                      <a:pt x="19948" y="19999"/>
                      <a:pt x="19575" y="19999"/>
                    </a:cubicBezTo>
                    <a:lnTo>
                      <a:pt x="2024" y="19999"/>
                    </a:lnTo>
                    <a:cubicBezTo>
                      <a:pt x="1651" y="19999"/>
                      <a:pt x="1349" y="19642"/>
                      <a:pt x="1349" y="19199"/>
                    </a:cubicBezTo>
                    <a:lnTo>
                      <a:pt x="1349" y="7200"/>
                    </a:lnTo>
                    <a:cubicBezTo>
                      <a:pt x="1349" y="6809"/>
                      <a:pt x="1588" y="6475"/>
                      <a:pt x="1914" y="6411"/>
                    </a:cubicBezTo>
                    <a:lnTo>
                      <a:pt x="5588" y="5684"/>
                    </a:lnTo>
                    <a:lnTo>
                      <a:pt x="6797" y="2103"/>
                    </a:lnTo>
                    <a:cubicBezTo>
                      <a:pt x="6900" y="1799"/>
                      <a:pt x="7148" y="1600"/>
                      <a:pt x="7424" y="1600"/>
                    </a:cubicBezTo>
                    <a:lnTo>
                      <a:pt x="14174" y="1600"/>
                    </a:lnTo>
                    <a:cubicBezTo>
                      <a:pt x="14450" y="1600"/>
                      <a:pt x="14698" y="1799"/>
                      <a:pt x="14801" y="2103"/>
                    </a:cubicBezTo>
                    <a:lnTo>
                      <a:pt x="16010" y="5684"/>
                    </a:lnTo>
                    <a:lnTo>
                      <a:pt x="19685" y="6411"/>
                    </a:lnTo>
                    <a:cubicBezTo>
                      <a:pt x="20011" y="6475"/>
                      <a:pt x="20249" y="6809"/>
                      <a:pt x="20249" y="7200"/>
                    </a:cubicBezTo>
                    <a:cubicBezTo>
                      <a:pt x="20249" y="7200"/>
                      <a:pt x="20249" y="19199"/>
                      <a:pt x="20249" y="19199"/>
                    </a:cubicBezTo>
                    <a:close/>
                    <a:moveTo>
                      <a:pt x="19907" y="4832"/>
                    </a:moveTo>
                    <a:lnTo>
                      <a:pt x="16981" y="4254"/>
                    </a:lnTo>
                    <a:lnTo>
                      <a:pt x="16054" y="1507"/>
                    </a:lnTo>
                    <a:cubicBezTo>
                      <a:pt x="15745" y="591"/>
                      <a:pt x="15006" y="0"/>
                      <a:pt x="14174" y="0"/>
                    </a:cubicBezTo>
                    <a:lnTo>
                      <a:pt x="7424" y="0"/>
                    </a:lnTo>
                    <a:cubicBezTo>
                      <a:pt x="6593" y="0"/>
                      <a:pt x="5854" y="591"/>
                      <a:pt x="5543" y="1509"/>
                    </a:cubicBezTo>
                    <a:lnTo>
                      <a:pt x="4618" y="4254"/>
                    </a:lnTo>
                    <a:lnTo>
                      <a:pt x="1692" y="4832"/>
                    </a:lnTo>
                    <a:cubicBezTo>
                      <a:pt x="711" y="5025"/>
                      <a:pt x="0" y="6020"/>
                      <a:pt x="0" y="7200"/>
                    </a:cubicBezTo>
                    <a:lnTo>
                      <a:pt x="0" y="19199"/>
                    </a:lnTo>
                    <a:cubicBezTo>
                      <a:pt x="0" y="20523"/>
                      <a:pt x="908" y="21600"/>
                      <a:pt x="2024" y="21600"/>
                    </a:cubicBezTo>
                    <a:lnTo>
                      <a:pt x="19575" y="21600"/>
                    </a:lnTo>
                    <a:cubicBezTo>
                      <a:pt x="20691" y="21600"/>
                      <a:pt x="21600" y="20523"/>
                      <a:pt x="21600" y="19199"/>
                    </a:cubicBezTo>
                    <a:lnTo>
                      <a:pt x="21600" y="7200"/>
                    </a:lnTo>
                    <a:cubicBezTo>
                      <a:pt x="21600" y="6020"/>
                      <a:pt x="20888" y="5025"/>
                      <a:pt x="19907" y="4832"/>
                    </a:cubicBezTo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240665">
                  <a:defRPr sz="1500">
                    <a:solidFill>
                      <a:srgbClr val="595959"/>
                    </a:solidFill>
                    <a:effectLst>
                      <a:outerShdw sx="100000" sy="100000" kx="0" ky="0" algn="b" rotWithShape="0" blurRad="38100" dist="38100" dir="2700000">
                        <a:srgbClr val="000000"/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</p:grpSp>
      </p:grpSp>
      <p:sp>
        <p:nvSpPr>
          <p:cNvPr id="147" name="矩形 36"/>
          <p:cNvSpPr txBox="1"/>
          <p:nvPr/>
        </p:nvSpPr>
        <p:spPr>
          <a:xfrm>
            <a:off x="834620" y="233446"/>
            <a:ext cx="2791629" cy="486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sz="2800">
                <a:solidFill>
                  <a:srgbClr val="212E3C"/>
                </a:solidFill>
              </a:defRPr>
            </a:lvl1pPr>
          </a:lstStyle>
          <a:p>
            <a:pPr/>
            <a:r>
              <a:t>Project Overview</a:t>
            </a:r>
          </a:p>
        </p:txBody>
      </p:sp>
      <p:grpSp>
        <p:nvGrpSpPr>
          <p:cNvPr id="150" name="Rounded Rectangle 33"/>
          <p:cNvGrpSpPr/>
          <p:nvPr/>
        </p:nvGrpSpPr>
        <p:grpSpPr>
          <a:xfrm>
            <a:off x="10245798" y="5747597"/>
            <a:ext cx="1440161" cy="609884"/>
            <a:chOff x="0" y="0"/>
            <a:chExt cx="1440159" cy="609882"/>
          </a:xfrm>
        </p:grpSpPr>
        <p:sp>
          <p:nvSpPr>
            <p:cNvPr id="148" name="圆角矩形"/>
            <p:cNvSpPr/>
            <p:nvPr/>
          </p:nvSpPr>
          <p:spPr>
            <a:xfrm>
              <a:off x="0" y="28967"/>
              <a:ext cx="1440160" cy="551949"/>
            </a:xfrm>
            <a:prstGeom prst="roundRect">
              <a:avLst>
                <a:gd name="adj" fmla="val 16667"/>
              </a:avLst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i="1" sz="3600">
                  <a:solidFill>
                    <a:srgbClr val="002060"/>
                  </a:solidFill>
                </a:defRPr>
              </a:pPr>
            </a:p>
          </p:txBody>
        </p:sp>
        <p:sp>
          <p:nvSpPr>
            <p:cNvPr id="149" name="Next"/>
            <p:cNvSpPr txBox="1"/>
            <p:nvPr/>
          </p:nvSpPr>
          <p:spPr>
            <a:xfrm>
              <a:off x="26944" y="0"/>
              <a:ext cx="1386272" cy="6098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i="1" sz="3600">
                  <a:solidFill>
                    <a:srgbClr val="002060"/>
                  </a:solidFill>
                </a:defRPr>
              </a:lvl1pPr>
            </a:lstStyle>
            <a:p>
              <a:pPr/>
              <a:r>
                <a:t>Next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14:prism dir="l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2" presetID="18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Left)" transition="in">
                                      <p:cBhvr>
                                        <p:cTn id="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Subtype="3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Class="entr" nodeType="afterEffect" presetSubtype="3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Class="entr" nodeType="afterEffect" presetSubtype="3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Class="entr" nodeType="afterEffect" presetSubtype="3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Class="entr" nodeType="afterEffect" presetSubtype="8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Class="entr" nodeType="afterEffect" presetSubtype="8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Class="entr" nodeType="after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Class="entr" nodeType="afterEffect" presetSubtype="8" presetID="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Class="entr" nodeType="afterEffect" presetID="9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00"/>
                            </p:stCondLst>
                            <p:childTnLst>
                              <p:par>
                                <p:cTn id="56" presetClass="entr" nodeType="afterEffect" presetSubtype="8" presetID="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Class="entr" nodeType="afterEffect" presetID="9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7" grpId="13"/>
      <p:bldP build="whole" bldLvl="1" animBg="1" rev="0" advAuto="0" spid="146" grpId="4"/>
      <p:bldP build="whole" bldLvl="1" animBg="1" rev="0" advAuto="0" spid="123" grpId="11"/>
      <p:bldP build="whole" bldLvl="1" animBg="1" rev="0" advAuto="0" spid="135" grpId="2"/>
      <p:bldP build="whole" bldLvl="1" animBg="1" rev="0" advAuto="0" spid="140" grpId="5"/>
      <p:bldP build="whole" bldLvl="1" animBg="1" rev="0" advAuto="0" spid="122" grpId="10"/>
      <p:bldP build="whole" bldLvl="1" animBg="1" rev="0" advAuto="0" spid="114" grpId="6"/>
      <p:bldP build="whole" bldLvl="1" animBg="1" rev="0" advAuto="0" spid="115" grpId="7"/>
      <p:bldP build="whole" bldLvl="1" animBg="1" rev="0" advAuto="0" spid="126" grpId="12"/>
      <p:bldP build="whole" bldLvl="1" animBg="1" rev="0" advAuto="0" spid="119" grpId="9"/>
      <p:bldP build="whole" bldLvl="1" animBg="1" rev="0" advAuto="0" spid="130" grpId="3"/>
      <p:bldP build="whole" bldLvl="1" animBg="1" rev="0" advAuto="0" spid="118" grpId="8"/>
      <p:bldP build="whole" bldLvl="1" animBg="1" rev="0" advAuto="0" spid="11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Up Arrow 64"/>
          <p:cNvSpPr/>
          <p:nvPr/>
        </p:nvSpPr>
        <p:spPr>
          <a:xfrm>
            <a:off x="6006613" y="1429179"/>
            <a:ext cx="520996" cy="58034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302"/>
                </a:moveTo>
                <a:lnTo>
                  <a:pt x="10800" y="0"/>
                </a:lnTo>
                <a:lnTo>
                  <a:pt x="21600" y="1302"/>
                </a:lnTo>
                <a:lnTo>
                  <a:pt x="16200" y="1302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1302"/>
                </a:lnTo>
                <a:close/>
              </a:path>
            </a:pathLst>
          </a:custGeom>
          <a:solidFill>
            <a:srgbClr val="212E3C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3" name="Bent Arrow 65"/>
          <p:cNvSpPr/>
          <p:nvPr/>
        </p:nvSpPr>
        <p:spPr>
          <a:xfrm>
            <a:off x="6135355" y="2437671"/>
            <a:ext cx="3286684" cy="47950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3561"/>
                </a:lnTo>
                <a:cubicBezTo>
                  <a:pt x="0" y="1970"/>
                  <a:pt x="1881" y="681"/>
                  <a:pt x="4202" y="681"/>
                </a:cubicBezTo>
                <a:lnTo>
                  <a:pt x="18201" y="681"/>
                </a:lnTo>
                <a:lnTo>
                  <a:pt x="18201" y="0"/>
                </a:lnTo>
                <a:lnTo>
                  <a:pt x="21600" y="1338"/>
                </a:lnTo>
                <a:lnTo>
                  <a:pt x="18201" y="2676"/>
                </a:lnTo>
                <a:lnTo>
                  <a:pt x="18201" y="1995"/>
                </a:lnTo>
                <a:lnTo>
                  <a:pt x="4202" y="1995"/>
                </a:lnTo>
                <a:cubicBezTo>
                  <a:pt x="2941" y="1995"/>
                  <a:pt x="1918" y="2696"/>
                  <a:pt x="1918" y="3561"/>
                </a:cubicBezTo>
                <a:lnTo>
                  <a:pt x="1918" y="21600"/>
                </a:lnTo>
                <a:close/>
              </a:path>
            </a:pathLst>
          </a:custGeom>
          <a:solidFill>
            <a:srgbClr val="FBBF09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54" name="Bent Arrow 53"/>
          <p:cNvSpPr/>
          <p:nvPr/>
        </p:nvSpPr>
        <p:spPr>
          <a:xfrm flipH="1">
            <a:off x="3142690" y="3402024"/>
            <a:ext cx="3286684" cy="38306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4458"/>
                </a:lnTo>
                <a:cubicBezTo>
                  <a:pt x="0" y="2466"/>
                  <a:pt x="1881" y="852"/>
                  <a:pt x="4202" y="852"/>
                </a:cubicBezTo>
                <a:lnTo>
                  <a:pt x="18201" y="852"/>
                </a:lnTo>
                <a:lnTo>
                  <a:pt x="18201" y="0"/>
                </a:lnTo>
                <a:lnTo>
                  <a:pt x="21600" y="1675"/>
                </a:lnTo>
                <a:lnTo>
                  <a:pt x="18201" y="3350"/>
                </a:lnTo>
                <a:lnTo>
                  <a:pt x="18201" y="2498"/>
                </a:lnTo>
                <a:lnTo>
                  <a:pt x="4202" y="2498"/>
                </a:lnTo>
                <a:cubicBezTo>
                  <a:pt x="2941" y="2498"/>
                  <a:pt x="1918" y="3375"/>
                  <a:pt x="1918" y="4458"/>
                </a:cubicBezTo>
                <a:lnTo>
                  <a:pt x="1918" y="21600"/>
                </a:lnTo>
                <a:close/>
              </a:path>
            </a:pathLst>
          </a:custGeom>
          <a:solidFill>
            <a:srgbClr val="FBBF09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55" name="Bent Arrow 50"/>
          <p:cNvSpPr/>
          <p:nvPr/>
        </p:nvSpPr>
        <p:spPr>
          <a:xfrm>
            <a:off x="6108124" y="3937751"/>
            <a:ext cx="2916195" cy="32948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5520"/>
                </a:lnTo>
                <a:cubicBezTo>
                  <a:pt x="0" y="2887"/>
                  <a:pt x="2411" y="753"/>
                  <a:pt x="5385" y="753"/>
                </a:cubicBezTo>
                <a:lnTo>
                  <a:pt x="18519" y="753"/>
                </a:lnTo>
                <a:lnTo>
                  <a:pt x="18519" y="0"/>
                </a:lnTo>
                <a:lnTo>
                  <a:pt x="21600" y="1728"/>
                </a:lnTo>
                <a:lnTo>
                  <a:pt x="18519" y="3456"/>
                </a:lnTo>
                <a:lnTo>
                  <a:pt x="18519" y="2702"/>
                </a:lnTo>
                <a:lnTo>
                  <a:pt x="5385" y="2702"/>
                </a:lnTo>
                <a:cubicBezTo>
                  <a:pt x="3627" y="2702"/>
                  <a:pt x="2202" y="3964"/>
                  <a:pt x="2202" y="5520"/>
                </a:cubicBezTo>
                <a:lnTo>
                  <a:pt x="2202" y="21600"/>
                </a:lnTo>
                <a:close/>
              </a:path>
            </a:pathLst>
          </a:custGeom>
          <a:solidFill>
            <a:srgbClr val="212E3C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56" name="Bent Arrow 56"/>
          <p:cNvSpPr/>
          <p:nvPr/>
        </p:nvSpPr>
        <p:spPr>
          <a:xfrm flipH="1">
            <a:off x="3923882" y="4775015"/>
            <a:ext cx="2505494" cy="24576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7707"/>
                </a:lnTo>
                <a:cubicBezTo>
                  <a:pt x="0" y="4121"/>
                  <a:pt x="2852" y="1214"/>
                  <a:pt x="6369" y="1214"/>
                </a:cubicBezTo>
                <a:lnTo>
                  <a:pt x="17985" y="1214"/>
                </a:lnTo>
                <a:lnTo>
                  <a:pt x="17985" y="0"/>
                </a:lnTo>
                <a:lnTo>
                  <a:pt x="21600" y="2667"/>
                </a:lnTo>
                <a:lnTo>
                  <a:pt x="17985" y="5335"/>
                </a:lnTo>
                <a:lnTo>
                  <a:pt x="17985" y="4121"/>
                </a:lnTo>
                <a:lnTo>
                  <a:pt x="6369" y="4121"/>
                </a:lnTo>
                <a:cubicBezTo>
                  <a:pt x="4426" y="4121"/>
                  <a:pt x="2851" y="5726"/>
                  <a:pt x="2851" y="7707"/>
                </a:cubicBezTo>
                <a:lnTo>
                  <a:pt x="2851" y="21600"/>
                </a:lnTo>
                <a:close/>
              </a:path>
            </a:pathLst>
          </a:custGeom>
          <a:solidFill>
            <a:srgbClr val="212E3C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157" name="TextBox 66"/>
          <p:cNvSpPr txBox="1"/>
          <p:nvPr/>
        </p:nvSpPr>
        <p:spPr>
          <a:xfrm>
            <a:off x="1604838" y="4775015"/>
            <a:ext cx="242238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Photoshop</a:t>
            </a:r>
          </a:p>
        </p:txBody>
      </p:sp>
      <p:sp>
        <p:nvSpPr>
          <p:cNvPr id="158" name="TextBox 68"/>
          <p:cNvSpPr txBox="1"/>
          <p:nvPr/>
        </p:nvSpPr>
        <p:spPr>
          <a:xfrm>
            <a:off x="9422038" y="2487485"/>
            <a:ext cx="2663753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4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HTML5+CSS3+JavaScript</a:t>
            </a:r>
          </a:p>
        </p:txBody>
      </p:sp>
      <p:sp>
        <p:nvSpPr>
          <p:cNvPr id="159" name="TextBox 69"/>
          <p:cNvSpPr txBox="1"/>
          <p:nvPr/>
        </p:nvSpPr>
        <p:spPr>
          <a:xfrm>
            <a:off x="9453626" y="3655628"/>
            <a:ext cx="2390795" cy="713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AJAX</a:t>
            </a:r>
            <a:br/>
            <a:endParaRPr b="1">
              <a:solidFill>
                <a:schemeClr val="accent4"/>
              </a:solidFill>
            </a:endParaRPr>
          </a:p>
        </p:txBody>
      </p:sp>
      <p:sp>
        <p:nvSpPr>
          <p:cNvPr id="160" name="TextBox 70"/>
          <p:cNvSpPr txBox="1"/>
          <p:nvPr/>
        </p:nvSpPr>
        <p:spPr>
          <a:xfrm>
            <a:off x="4394320" y="1000483"/>
            <a:ext cx="3384378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400">
                <a:solidFill>
                  <a:srgbClr val="4E5B6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Spring +Spring MVC+Hibernate</a:t>
            </a:r>
          </a:p>
        </p:txBody>
      </p:sp>
      <p:sp>
        <p:nvSpPr>
          <p:cNvPr id="161" name="TextBox 71"/>
          <p:cNvSpPr txBox="1"/>
          <p:nvPr/>
        </p:nvSpPr>
        <p:spPr>
          <a:xfrm>
            <a:off x="1534154" y="3453557"/>
            <a:ext cx="1795662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MySql</a:t>
            </a:r>
          </a:p>
        </p:txBody>
      </p:sp>
      <p:sp>
        <p:nvSpPr>
          <p:cNvPr id="162" name="Freeform 245"/>
          <p:cNvSpPr/>
          <p:nvPr/>
        </p:nvSpPr>
        <p:spPr>
          <a:xfrm>
            <a:off x="5314810" y="5416100"/>
            <a:ext cx="466305" cy="4663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953"/>
                </a:moveTo>
                <a:cubicBezTo>
                  <a:pt x="18424" y="19376"/>
                  <a:pt x="18424" y="19376"/>
                  <a:pt x="18424" y="19376"/>
                </a:cubicBezTo>
                <a:cubicBezTo>
                  <a:pt x="18424" y="19694"/>
                  <a:pt x="18106" y="19694"/>
                  <a:pt x="18106" y="20012"/>
                </a:cubicBezTo>
                <a:cubicBezTo>
                  <a:pt x="17788" y="20012"/>
                  <a:pt x="17788" y="20012"/>
                  <a:pt x="17788" y="20012"/>
                </a:cubicBezTo>
                <a:cubicBezTo>
                  <a:pt x="17471" y="20012"/>
                  <a:pt x="17471" y="20012"/>
                  <a:pt x="17471" y="20012"/>
                </a:cubicBezTo>
                <a:cubicBezTo>
                  <a:pt x="12071" y="17788"/>
                  <a:pt x="12071" y="17788"/>
                  <a:pt x="12071" y="17788"/>
                </a:cubicBezTo>
                <a:cubicBezTo>
                  <a:pt x="8894" y="21282"/>
                  <a:pt x="8894" y="21282"/>
                  <a:pt x="8894" y="21282"/>
                </a:cubicBezTo>
                <a:cubicBezTo>
                  <a:pt x="8894" y="21282"/>
                  <a:pt x="8576" y="21600"/>
                  <a:pt x="8259" y="21600"/>
                </a:cubicBezTo>
                <a:cubicBezTo>
                  <a:pt x="8259" y="21600"/>
                  <a:pt x="8259" y="21600"/>
                  <a:pt x="8259" y="21600"/>
                </a:cubicBezTo>
                <a:cubicBezTo>
                  <a:pt x="7941" y="21282"/>
                  <a:pt x="7624" y="20965"/>
                  <a:pt x="7624" y="20647"/>
                </a:cubicBezTo>
                <a:cubicBezTo>
                  <a:pt x="7624" y="16518"/>
                  <a:pt x="7624" y="16518"/>
                  <a:pt x="7624" y="16518"/>
                </a:cubicBezTo>
                <a:cubicBezTo>
                  <a:pt x="18106" y="3812"/>
                  <a:pt x="18106" y="3812"/>
                  <a:pt x="18106" y="3812"/>
                </a:cubicBezTo>
                <a:cubicBezTo>
                  <a:pt x="5082" y="14929"/>
                  <a:pt x="5082" y="14929"/>
                  <a:pt x="5082" y="14929"/>
                </a:cubicBezTo>
                <a:cubicBezTo>
                  <a:pt x="318" y="13024"/>
                  <a:pt x="318" y="13024"/>
                  <a:pt x="318" y="13024"/>
                </a:cubicBezTo>
                <a:cubicBezTo>
                  <a:pt x="0" y="12706"/>
                  <a:pt x="0" y="12706"/>
                  <a:pt x="0" y="12388"/>
                </a:cubicBezTo>
                <a:cubicBezTo>
                  <a:pt x="0" y="12071"/>
                  <a:pt x="0" y="11753"/>
                  <a:pt x="318" y="11435"/>
                </a:cubicBezTo>
                <a:cubicBezTo>
                  <a:pt x="20329" y="0"/>
                  <a:pt x="20329" y="0"/>
                  <a:pt x="20329" y="0"/>
                </a:cubicBezTo>
                <a:cubicBezTo>
                  <a:pt x="20647" y="0"/>
                  <a:pt x="20647" y="0"/>
                  <a:pt x="20647" y="0"/>
                </a:cubicBezTo>
                <a:cubicBezTo>
                  <a:pt x="20965" y="0"/>
                  <a:pt x="20965" y="0"/>
                  <a:pt x="21282" y="0"/>
                </a:cubicBezTo>
                <a:cubicBezTo>
                  <a:pt x="21600" y="318"/>
                  <a:pt x="21600" y="635"/>
                  <a:pt x="21600" y="953"/>
                </a:cubicBezTo>
                <a:close/>
              </a:path>
            </a:pathLst>
          </a:custGeom>
          <a:solidFill>
            <a:srgbClr val="212E3C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63" name="Freeform 5"/>
          <p:cNvSpPr/>
          <p:nvPr/>
        </p:nvSpPr>
        <p:spPr>
          <a:xfrm>
            <a:off x="6636012" y="1753202"/>
            <a:ext cx="520805" cy="5208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cubicBezTo>
                  <a:pt x="21600" y="16763"/>
                  <a:pt x="16763" y="21600"/>
                  <a:pt x="10800" y="21600"/>
                </a:cubicBezTo>
                <a:cubicBezTo>
                  <a:pt x="4837" y="21600"/>
                  <a:pt x="0" y="16763"/>
                  <a:pt x="0" y="10800"/>
                </a:cubicBezTo>
                <a:cubicBezTo>
                  <a:pt x="0" y="4837"/>
                  <a:pt x="4837" y="0"/>
                  <a:pt x="10800" y="0"/>
                </a:cubicBezTo>
                <a:cubicBezTo>
                  <a:pt x="16763" y="0"/>
                  <a:pt x="21600" y="4837"/>
                  <a:pt x="21600" y="10800"/>
                </a:cubicBezTo>
                <a:close/>
                <a:moveTo>
                  <a:pt x="14344" y="7594"/>
                </a:moveTo>
                <a:cubicBezTo>
                  <a:pt x="14400" y="7594"/>
                  <a:pt x="14456" y="7312"/>
                  <a:pt x="14513" y="7256"/>
                </a:cubicBezTo>
                <a:cubicBezTo>
                  <a:pt x="14625" y="7144"/>
                  <a:pt x="14738" y="7087"/>
                  <a:pt x="14850" y="7031"/>
                </a:cubicBezTo>
                <a:cubicBezTo>
                  <a:pt x="15075" y="6975"/>
                  <a:pt x="15300" y="6919"/>
                  <a:pt x="15581" y="6862"/>
                </a:cubicBezTo>
                <a:cubicBezTo>
                  <a:pt x="15806" y="6806"/>
                  <a:pt x="16088" y="6806"/>
                  <a:pt x="16256" y="7031"/>
                </a:cubicBezTo>
                <a:cubicBezTo>
                  <a:pt x="16256" y="6975"/>
                  <a:pt x="16594" y="6694"/>
                  <a:pt x="16594" y="6694"/>
                </a:cubicBezTo>
                <a:cubicBezTo>
                  <a:pt x="16763" y="6637"/>
                  <a:pt x="16931" y="6637"/>
                  <a:pt x="17044" y="6525"/>
                </a:cubicBezTo>
                <a:cubicBezTo>
                  <a:pt x="17044" y="6469"/>
                  <a:pt x="17044" y="6187"/>
                  <a:pt x="17044" y="6187"/>
                </a:cubicBezTo>
                <a:cubicBezTo>
                  <a:pt x="16819" y="6244"/>
                  <a:pt x="16763" y="6019"/>
                  <a:pt x="16706" y="5794"/>
                </a:cubicBezTo>
                <a:cubicBezTo>
                  <a:pt x="16706" y="5850"/>
                  <a:pt x="16706" y="5850"/>
                  <a:pt x="16650" y="5906"/>
                </a:cubicBezTo>
                <a:cubicBezTo>
                  <a:pt x="16650" y="5737"/>
                  <a:pt x="16369" y="5850"/>
                  <a:pt x="16313" y="5850"/>
                </a:cubicBezTo>
                <a:cubicBezTo>
                  <a:pt x="15975" y="5737"/>
                  <a:pt x="16031" y="5512"/>
                  <a:pt x="15919" y="5287"/>
                </a:cubicBezTo>
                <a:cubicBezTo>
                  <a:pt x="15863" y="5175"/>
                  <a:pt x="15694" y="5119"/>
                  <a:pt x="15638" y="5006"/>
                </a:cubicBezTo>
                <a:cubicBezTo>
                  <a:pt x="15581" y="4894"/>
                  <a:pt x="15581" y="4725"/>
                  <a:pt x="15413" y="4725"/>
                </a:cubicBezTo>
                <a:cubicBezTo>
                  <a:pt x="15356" y="4725"/>
                  <a:pt x="15188" y="5006"/>
                  <a:pt x="15188" y="5006"/>
                </a:cubicBezTo>
                <a:cubicBezTo>
                  <a:pt x="15019" y="4950"/>
                  <a:pt x="14963" y="5006"/>
                  <a:pt x="14906" y="5062"/>
                </a:cubicBezTo>
                <a:cubicBezTo>
                  <a:pt x="14794" y="5119"/>
                  <a:pt x="14738" y="5119"/>
                  <a:pt x="14625" y="5175"/>
                </a:cubicBezTo>
                <a:cubicBezTo>
                  <a:pt x="14906" y="5062"/>
                  <a:pt x="14513" y="4950"/>
                  <a:pt x="14400" y="4950"/>
                </a:cubicBezTo>
                <a:cubicBezTo>
                  <a:pt x="14625" y="4894"/>
                  <a:pt x="14513" y="4669"/>
                  <a:pt x="14400" y="4612"/>
                </a:cubicBezTo>
                <a:cubicBezTo>
                  <a:pt x="14400" y="4612"/>
                  <a:pt x="14456" y="4612"/>
                  <a:pt x="14456" y="4612"/>
                </a:cubicBezTo>
                <a:cubicBezTo>
                  <a:pt x="14456" y="4444"/>
                  <a:pt x="14063" y="4331"/>
                  <a:pt x="13894" y="4275"/>
                </a:cubicBezTo>
                <a:cubicBezTo>
                  <a:pt x="13781" y="4162"/>
                  <a:pt x="13106" y="4050"/>
                  <a:pt x="12994" y="4106"/>
                </a:cubicBezTo>
                <a:cubicBezTo>
                  <a:pt x="12825" y="4219"/>
                  <a:pt x="12994" y="4500"/>
                  <a:pt x="12994" y="4669"/>
                </a:cubicBezTo>
                <a:cubicBezTo>
                  <a:pt x="13050" y="4837"/>
                  <a:pt x="12825" y="4837"/>
                  <a:pt x="12825" y="5006"/>
                </a:cubicBezTo>
                <a:cubicBezTo>
                  <a:pt x="12825" y="5231"/>
                  <a:pt x="13275" y="5175"/>
                  <a:pt x="13163" y="5512"/>
                </a:cubicBezTo>
                <a:cubicBezTo>
                  <a:pt x="13106" y="5737"/>
                  <a:pt x="12825" y="5737"/>
                  <a:pt x="12713" y="5906"/>
                </a:cubicBezTo>
                <a:cubicBezTo>
                  <a:pt x="12600" y="6075"/>
                  <a:pt x="12769" y="6300"/>
                  <a:pt x="12881" y="6412"/>
                </a:cubicBezTo>
                <a:cubicBezTo>
                  <a:pt x="12994" y="6469"/>
                  <a:pt x="12656" y="6637"/>
                  <a:pt x="12600" y="6637"/>
                </a:cubicBezTo>
                <a:cubicBezTo>
                  <a:pt x="12375" y="6750"/>
                  <a:pt x="12206" y="6412"/>
                  <a:pt x="12150" y="6187"/>
                </a:cubicBezTo>
                <a:cubicBezTo>
                  <a:pt x="12094" y="6075"/>
                  <a:pt x="12094" y="5850"/>
                  <a:pt x="11925" y="5794"/>
                </a:cubicBezTo>
                <a:cubicBezTo>
                  <a:pt x="11813" y="5737"/>
                  <a:pt x="11588" y="5737"/>
                  <a:pt x="11531" y="5794"/>
                </a:cubicBezTo>
                <a:cubicBezTo>
                  <a:pt x="11419" y="5569"/>
                  <a:pt x="11138" y="5512"/>
                  <a:pt x="10913" y="5456"/>
                </a:cubicBezTo>
                <a:cubicBezTo>
                  <a:pt x="10631" y="5344"/>
                  <a:pt x="10406" y="5344"/>
                  <a:pt x="10125" y="5400"/>
                </a:cubicBezTo>
                <a:cubicBezTo>
                  <a:pt x="10181" y="5344"/>
                  <a:pt x="10069" y="4950"/>
                  <a:pt x="9844" y="5006"/>
                </a:cubicBezTo>
                <a:cubicBezTo>
                  <a:pt x="9900" y="4837"/>
                  <a:pt x="9900" y="4725"/>
                  <a:pt x="9900" y="4556"/>
                </a:cubicBezTo>
                <a:cubicBezTo>
                  <a:pt x="9956" y="4444"/>
                  <a:pt x="10012" y="4331"/>
                  <a:pt x="10069" y="4219"/>
                </a:cubicBezTo>
                <a:cubicBezTo>
                  <a:pt x="10125" y="4162"/>
                  <a:pt x="10406" y="3881"/>
                  <a:pt x="10294" y="3825"/>
                </a:cubicBezTo>
                <a:cubicBezTo>
                  <a:pt x="10575" y="3881"/>
                  <a:pt x="10856" y="3881"/>
                  <a:pt x="11025" y="3712"/>
                </a:cubicBezTo>
                <a:cubicBezTo>
                  <a:pt x="11138" y="3544"/>
                  <a:pt x="11194" y="3375"/>
                  <a:pt x="11363" y="3206"/>
                </a:cubicBezTo>
                <a:cubicBezTo>
                  <a:pt x="11531" y="2981"/>
                  <a:pt x="11756" y="3262"/>
                  <a:pt x="11925" y="3262"/>
                </a:cubicBezTo>
                <a:cubicBezTo>
                  <a:pt x="12206" y="3319"/>
                  <a:pt x="12206" y="2981"/>
                  <a:pt x="12038" y="2869"/>
                </a:cubicBezTo>
                <a:cubicBezTo>
                  <a:pt x="12263" y="2869"/>
                  <a:pt x="12094" y="2531"/>
                  <a:pt x="11981" y="2475"/>
                </a:cubicBezTo>
                <a:cubicBezTo>
                  <a:pt x="11869" y="2419"/>
                  <a:pt x="11363" y="2587"/>
                  <a:pt x="11644" y="2644"/>
                </a:cubicBezTo>
                <a:cubicBezTo>
                  <a:pt x="11588" y="2644"/>
                  <a:pt x="11250" y="3319"/>
                  <a:pt x="11025" y="2981"/>
                </a:cubicBezTo>
                <a:cubicBezTo>
                  <a:pt x="10969" y="2925"/>
                  <a:pt x="10969" y="2644"/>
                  <a:pt x="10856" y="2587"/>
                </a:cubicBezTo>
                <a:cubicBezTo>
                  <a:pt x="10687" y="2587"/>
                  <a:pt x="10631" y="2756"/>
                  <a:pt x="10575" y="2812"/>
                </a:cubicBezTo>
                <a:cubicBezTo>
                  <a:pt x="10687" y="2644"/>
                  <a:pt x="10181" y="2531"/>
                  <a:pt x="10125" y="2475"/>
                </a:cubicBezTo>
                <a:cubicBezTo>
                  <a:pt x="10294" y="2362"/>
                  <a:pt x="10125" y="2194"/>
                  <a:pt x="10012" y="2137"/>
                </a:cubicBezTo>
                <a:cubicBezTo>
                  <a:pt x="9900" y="2025"/>
                  <a:pt x="9506" y="1969"/>
                  <a:pt x="9450" y="2081"/>
                </a:cubicBezTo>
                <a:cubicBezTo>
                  <a:pt x="9169" y="2419"/>
                  <a:pt x="9731" y="2475"/>
                  <a:pt x="9844" y="2531"/>
                </a:cubicBezTo>
                <a:cubicBezTo>
                  <a:pt x="9900" y="2587"/>
                  <a:pt x="10069" y="2700"/>
                  <a:pt x="9956" y="2756"/>
                </a:cubicBezTo>
                <a:cubicBezTo>
                  <a:pt x="9900" y="2812"/>
                  <a:pt x="9619" y="2869"/>
                  <a:pt x="9619" y="2925"/>
                </a:cubicBezTo>
                <a:cubicBezTo>
                  <a:pt x="9506" y="3037"/>
                  <a:pt x="9675" y="3206"/>
                  <a:pt x="9562" y="3319"/>
                </a:cubicBezTo>
                <a:cubicBezTo>
                  <a:pt x="9450" y="3206"/>
                  <a:pt x="9450" y="2981"/>
                  <a:pt x="9337" y="2812"/>
                </a:cubicBezTo>
                <a:cubicBezTo>
                  <a:pt x="9450" y="2981"/>
                  <a:pt x="8831" y="2925"/>
                  <a:pt x="8831" y="2925"/>
                </a:cubicBezTo>
                <a:cubicBezTo>
                  <a:pt x="8662" y="2925"/>
                  <a:pt x="8325" y="3037"/>
                  <a:pt x="8156" y="2812"/>
                </a:cubicBezTo>
                <a:cubicBezTo>
                  <a:pt x="8100" y="2756"/>
                  <a:pt x="8100" y="2475"/>
                  <a:pt x="8212" y="2531"/>
                </a:cubicBezTo>
                <a:cubicBezTo>
                  <a:pt x="8100" y="2419"/>
                  <a:pt x="7987" y="2306"/>
                  <a:pt x="7931" y="2250"/>
                </a:cubicBezTo>
                <a:cubicBezTo>
                  <a:pt x="7425" y="2419"/>
                  <a:pt x="7031" y="2644"/>
                  <a:pt x="6581" y="2869"/>
                </a:cubicBezTo>
                <a:cubicBezTo>
                  <a:pt x="6637" y="2869"/>
                  <a:pt x="6694" y="2869"/>
                  <a:pt x="6750" y="2812"/>
                </a:cubicBezTo>
                <a:cubicBezTo>
                  <a:pt x="6862" y="2812"/>
                  <a:pt x="6975" y="2700"/>
                  <a:pt x="7087" y="2644"/>
                </a:cubicBezTo>
                <a:cubicBezTo>
                  <a:pt x="7200" y="2587"/>
                  <a:pt x="7537" y="2419"/>
                  <a:pt x="7650" y="2587"/>
                </a:cubicBezTo>
                <a:cubicBezTo>
                  <a:pt x="7706" y="2531"/>
                  <a:pt x="7706" y="2531"/>
                  <a:pt x="7762" y="2475"/>
                </a:cubicBezTo>
                <a:cubicBezTo>
                  <a:pt x="7819" y="2587"/>
                  <a:pt x="7931" y="2700"/>
                  <a:pt x="8044" y="2869"/>
                </a:cubicBezTo>
                <a:cubicBezTo>
                  <a:pt x="7931" y="2812"/>
                  <a:pt x="7706" y="2812"/>
                  <a:pt x="7594" y="2812"/>
                </a:cubicBezTo>
                <a:cubicBezTo>
                  <a:pt x="7481" y="2869"/>
                  <a:pt x="7312" y="2869"/>
                  <a:pt x="7312" y="2981"/>
                </a:cubicBezTo>
                <a:cubicBezTo>
                  <a:pt x="7312" y="3094"/>
                  <a:pt x="7369" y="3206"/>
                  <a:pt x="7369" y="3262"/>
                </a:cubicBezTo>
                <a:cubicBezTo>
                  <a:pt x="7200" y="3150"/>
                  <a:pt x="7031" y="2925"/>
                  <a:pt x="6806" y="2869"/>
                </a:cubicBezTo>
                <a:cubicBezTo>
                  <a:pt x="6694" y="2869"/>
                  <a:pt x="6581" y="2869"/>
                  <a:pt x="6469" y="2925"/>
                </a:cubicBezTo>
                <a:cubicBezTo>
                  <a:pt x="5119" y="3656"/>
                  <a:pt x="3994" y="4725"/>
                  <a:pt x="3150" y="6019"/>
                </a:cubicBezTo>
                <a:cubicBezTo>
                  <a:pt x="3206" y="6075"/>
                  <a:pt x="3262" y="6131"/>
                  <a:pt x="3319" y="6131"/>
                </a:cubicBezTo>
                <a:cubicBezTo>
                  <a:pt x="3487" y="6187"/>
                  <a:pt x="3319" y="6581"/>
                  <a:pt x="3600" y="6356"/>
                </a:cubicBezTo>
                <a:cubicBezTo>
                  <a:pt x="3712" y="6469"/>
                  <a:pt x="3712" y="6525"/>
                  <a:pt x="3656" y="6637"/>
                </a:cubicBezTo>
                <a:cubicBezTo>
                  <a:pt x="3656" y="6637"/>
                  <a:pt x="4219" y="6975"/>
                  <a:pt x="4275" y="7031"/>
                </a:cubicBezTo>
                <a:cubicBezTo>
                  <a:pt x="4387" y="7087"/>
                  <a:pt x="4500" y="7200"/>
                  <a:pt x="4556" y="7312"/>
                </a:cubicBezTo>
                <a:cubicBezTo>
                  <a:pt x="4612" y="7425"/>
                  <a:pt x="4500" y="7537"/>
                  <a:pt x="4444" y="7594"/>
                </a:cubicBezTo>
                <a:cubicBezTo>
                  <a:pt x="4387" y="7537"/>
                  <a:pt x="4219" y="7312"/>
                  <a:pt x="4162" y="7369"/>
                </a:cubicBezTo>
                <a:cubicBezTo>
                  <a:pt x="4106" y="7481"/>
                  <a:pt x="4162" y="7819"/>
                  <a:pt x="4331" y="7819"/>
                </a:cubicBezTo>
                <a:cubicBezTo>
                  <a:pt x="4106" y="7819"/>
                  <a:pt x="4219" y="8719"/>
                  <a:pt x="4162" y="8887"/>
                </a:cubicBezTo>
                <a:cubicBezTo>
                  <a:pt x="4162" y="8887"/>
                  <a:pt x="4162" y="8887"/>
                  <a:pt x="4162" y="8887"/>
                </a:cubicBezTo>
                <a:cubicBezTo>
                  <a:pt x="4106" y="9056"/>
                  <a:pt x="4275" y="9731"/>
                  <a:pt x="4556" y="9675"/>
                </a:cubicBezTo>
                <a:cubicBezTo>
                  <a:pt x="4387" y="9675"/>
                  <a:pt x="4894" y="10350"/>
                  <a:pt x="4950" y="10406"/>
                </a:cubicBezTo>
                <a:cubicBezTo>
                  <a:pt x="5119" y="10519"/>
                  <a:pt x="5344" y="10575"/>
                  <a:pt x="5456" y="10800"/>
                </a:cubicBezTo>
                <a:cubicBezTo>
                  <a:pt x="5625" y="10969"/>
                  <a:pt x="5625" y="11306"/>
                  <a:pt x="5794" y="11419"/>
                </a:cubicBezTo>
                <a:cubicBezTo>
                  <a:pt x="5737" y="11588"/>
                  <a:pt x="6075" y="11813"/>
                  <a:pt x="6075" y="12038"/>
                </a:cubicBezTo>
                <a:cubicBezTo>
                  <a:pt x="6075" y="12038"/>
                  <a:pt x="6019" y="12038"/>
                  <a:pt x="6019" y="12094"/>
                </a:cubicBezTo>
                <a:cubicBezTo>
                  <a:pt x="6075" y="12263"/>
                  <a:pt x="6356" y="12263"/>
                  <a:pt x="6469" y="12431"/>
                </a:cubicBezTo>
                <a:cubicBezTo>
                  <a:pt x="6525" y="12544"/>
                  <a:pt x="6469" y="12825"/>
                  <a:pt x="6637" y="12769"/>
                </a:cubicBezTo>
                <a:cubicBezTo>
                  <a:pt x="6637" y="12488"/>
                  <a:pt x="6469" y="12150"/>
                  <a:pt x="6300" y="11925"/>
                </a:cubicBezTo>
                <a:cubicBezTo>
                  <a:pt x="6187" y="11756"/>
                  <a:pt x="6131" y="11644"/>
                  <a:pt x="6075" y="11475"/>
                </a:cubicBezTo>
                <a:cubicBezTo>
                  <a:pt x="5962" y="11363"/>
                  <a:pt x="5962" y="11194"/>
                  <a:pt x="5906" y="11081"/>
                </a:cubicBezTo>
                <a:cubicBezTo>
                  <a:pt x="5962" y="11081"/>
                  <a:pt x="6300" y="11194"/>
                  <a:pt x="6244" y="11250"/>
                </a:cubicBezTo>
                <a:cubicBezTo>
                  <a:pt x="6131" y="11531"/>
                  <a:pt x="6694" y="12038"/>
                  <a:pt x="6862" y="12206"/>
                </a:cubicBezTo>
                <a:cubicBezTo>
                  <a:pt x="6919" y="12263"/>
                  <a:pt x="7200" y="12656"/>
                  <a:pt x="7031" y="12656"/>
                </a:cubicBezTo>
                <a:cubicBezTo>
                  <a:pt x="7256" y="12656"/>
                  <a:pt x="7481" y="12938"/>
                  <a:pt x="7594" y="13106"/>
                </a:cubicBezTo>
                <a:cubicBezTo>
                  <a:pt x="7706" y="13275"/>
                  <a:pt x="7650" y="13556"/>
                  <a:pt x="7762" y="13781"/>
                </a:cubicBezTo>
                <a:cubicBezTo>
                  <a:pt x="7819" y="14063"/>
                  <a:pt x="8212" y="14175"/>
                  <a:pt x="8437" y="14344"/>
                </a:cubicBezTo>
                <a:cubicBezTo>
                  <a:pt x="8662" y="14400"/>
                  <a:pt x="8831" y="14569"/>
                  <a:pt x="9000" y="14625"/>
                </a:cubicBezTo>
                <a:cubicBezTo>
                  <a:pt x="9337" y="14738"/>
                  <a:pt x="9394" y="14625"/>
                  <a:pt x="9619" y="14625"/>
                </a:cubicBezTo>
                <a:cubicBezTo>
                  <a:pt x="10012" y="14569"/>
                  <a:pt x="10069" y="14963"/>
                  <a:pt x="10350" y="15131"/>
                </a:cubicBezTo>
                <a:cubicBezTo>
                  <a:pt x="10519" y="15188"/>
                  <a:pt x="10913" y="15356"/>
                  <a:pt x="11138" y="15244"/>
                </a:cubicBezTo>
                <a:cubicBezTo>
                  <a:pt x="11025" y="15300"/>
                  <a:pt x="11419" y="15863"/>
                  <a:pt x="11475" y="15919"/>
                </a:cubicBezTo>
                <a:cubicBezTo>
                  <a:pt x="11588" y="16088"/>
                  <a:pt x="11813" y="16144"/>
                  <a:pt x="11981" y="16313"/>
                </a:cubicBezTo>
                <a:cubicBezTo>
                  <a:pt x="11981" y="16313"/>
                  <a:pt x="12038" y="16256"/>
                  <a:pt x="12038" y="16200"/>
                </a:cubicBezTo>
                <a:cubicBezTo>
                  <a:pt x="11981" y="16369"/>
                  <a:pt x="12263" y="16650"/>
                  <a:pt x="12431" y="16650"/>
                </a:cubicBezTo>
                <a:cubicBezTo>
                  <a:pt x="12544" y="16594"/>
                  <a:pt x="12600" y="16313"/>
                  <a:pt x="12600" y="16200"/>
                </a:cubicBezTo>
                <a:cubicBezTo>
                  <a:pt x="12319" y="16313"/>
                  <a:pt x="12094" y="16200"/>
                  <a:pt x="11925" y="15919"/>
                </a:cubicBezTo>
                <a:cubicBezTo>
                  <a:pt x="11869" y="15863"/>
                  <a:pt x="11644" y="15469"/>
                  <a:pt x="11869" y="15469"/>
                </a:cubicBezTo>
                <a:cubicBezTo>
                  <a:pt x="12150" y="15469"/>
                  <a:pt x="11925" y="15244"/>
                  <a:pt x="11925" y="15075"/>
                </a:cubicBezTo>
                <a:cubicBezTo>
                  <a:pt x="11869" y="14850"/>
                  <a:pt x="11700" y="14738"/>
                  <a:pt x="11588" y="14569"/>
                </a:cubicBezTo>
                <a:cubicBezTo>
                  <a:pt x="11531" y="14738"/>
                  <a:pt x="11250" y="14681"/>
                  <a:pt x="11138" y="14569"/>
                </a:cubicBezTo>
                <a:cubicBezTo>
                  <a:pt x="11138" y="14569"/>
                  <a:pt x="11081" y="14681"/>
                  <a:pt x="11081" y="14738"/>
                </a:cubicBezTo>
                <a:cubicBezTo>
                  <a:pt x="11025" y="14738"/>
                  <a:pt x="10969" y="14738"/>
                  <a:pt x="10913" y="14681"/>
                </a:cubicBezTo>
                <a:cubicBezTo>
                  <a:pt x="10913" y="14513"/>
                  <a:pt x="10913" y="14344"/>
                  <a:pt x="10969" y="14119"/>
                </a:cubicBezTo>
                <a:cubicBezTo>
                  <a:pt x="11025" y="13894"/>
                  <a:pt x="11531" y="13388"/>
                  <a:pt x="10913" y="13444"/>
                </a:cubicBezTo>
                <a:cubicBezTo>
                  <a:pt x="10687" y="13444"/>
                  <a:pt x="10575" y="13500"/>
                  <a:pt x="10519" y="13725"/>
                </a:cubicBezTo>
                <a:cubicBezTo>
                  <a:pt x="10462" y="13894"/>
                  <a:pt x="10462" y="14006"/>
                  <a:pt x="10294" y="14119"/>
                </a:cubicBezTo>
                <a:cubicBezTo>
                  <a:pt x="10181" y="14175"/>
                  <a:pt x="9731" y="14119"/>
                  <a:pt x="9619" y="14063"/>
                </a:cubicBezTo>
                <a:cubicBezTo>
                  <a:pt x="9337" y="13894"/>
                  <a:pt x="9169" y="13444"/>
                  <a:pt x="9169" y="13163"/>
                </a:cubicBezTo>
                <a:cubicBezTo>
                  <a:pt x="9169" y="12769"/>
                  <a:pt x="9337" y="12431"/>
                  <a:pt x="9169" y="12094"/>
                </a:cubicBezTo>
                <a:cubicBezTo>
                  <a:pt x="9225" y="11981"/>
                  <a:pt x="9337" y="11869"/>
                  <a:pt x="9450" y="11813"/>
                </a:cubicBezTo>
                <a:cubicBezTo>
                  <a:pt x="9506" y="11756"/>
                  <a:pt x="9619" y="11813"/>
                  <a:pt x="9675" y="11644"/>
                </a:cubicBezTo>
                <a:cubicBezTo>
                  <a:pt x="9619" y="11644"/>
                  <a:pt x="9562" y="11588"/>
                  <a:pt x="9562" y="11588"/>
                </a:cubicBezTo>
                <a:cubicBezTo>
                  <a:pt x="9731" y="11700"/>
                  <a:pt x="10125" y="11419"/>
                  <a:pt x="10350" y="11588"/>
                </a:cubicBezTo>
                <a:cubicBezTo>
                  <a:pt x="10462" y="11644"/>
                  <a:pt x="10575" y="11700"/>
                  <a:pt x="10631" y="11531"/>
                </a:cubicBezTo>
                <a:cubicBezTo>
                  <a:pt x="10631" y="11531"/>
                  <a:pt x="10519" y="11363"/>
                  <a:pt x="10575" y="11250"/>
                </a:cubicBezTo>
                <a:cubicBezTo>
                  <a:pt x="10631" y="11475"/>
                  <a:pt x="10800" y="11531"/>
                  <a:pt x="11025" y="11363"/>
                </a:cubicBezTo>
                <a:cubicBezTo>
                  <a:pt x="11081" y="11419"/>
                  <a:pt x="11306" y="11419"/>
                  <a:pt x="11475" y="11475"/>
                </a:cubicBezTo>
                <a:cubicBezTo>
                  <a:pt x="11644" y="11588"/>
                  <a:pt x="11644" y="11756"/>
                  <a:pt x="11869" y="11531"/>
                </a:cubicBezTo>
                <a:cubicBezTo>
                  <a:pt x="11981" y="11700"/>
                  <a:pt x="11981" y="11700"/>
                  <a:pt x="12038" y="11869"/>
                </a:cubicBezTo>
                <a:cubicBezTo>
                  <a:pt x="12038" y="12038"/>
                  <a:pt x="12150" y="12431"/>
                  <a:pt x="12263" y="12488"/>
                </a:cubicBezTo>
                <a:cubicBezTo>
                  <a:pt x="12600" y="12656"/>
                  <a:pt x="12488" y="12206"/>
                  <a:pt x="12488" y="12038"/>
                </a:cubicBezTo>
                <a:cubicBezTo>
                  <a:pt x="12488" y="11981"/>
                  <a:pt x="12488" y="11531"/>
                  <a:pt x="12431" y="11531"/>
                </a:cubicBezTo>
                <a:cubicBezTo>
                  <a:pt x="11981" y="11419"/>
                  <a:pt x="12150" y="11081"/>
                  <a:pt x="12431" y="10856"/>
                </a:cubicBezTo>
                <a:cubicBezTo>
                  <a:pt x="12488" y="10800"/>
                  <a:pt x="12769" y="10687"/>
                  <a:pt x="12938" y="10575"/>
                </a:cubicBezTo>
                <a:cubicBezTo>
                  <a:pt x="13050" y="10462"/>
                  <a:pt x="13219" y="10294"/>
                  <a:pt x="13163" y="10069"/>
                </a:cubicBezTo>
                <a:cubicBezTo>
                  <a:pt x="13219" y="10069"/>
                  <a:pt x="13275" y="10012"/>
                  <a:pt x="13275" y="9956"/>
                </a:cubicBezTo>
                <a:cubicBezTo>
                  <a:pt x="13275" y="9956"/>
                  <a:pt x="13106" y="9787"/>
                  <a:pt x="13050" y="9844"/>
                </a:cubicBezTo>
                <a:cubicBezTo>
                  <a:pt x="13163" y="9787"/>
                  <a:pt x="13163" y="9675"/>
                  <a:pt x="13106" y="9619"/>
                </a:cubicBezTo>
                <a:cubicBezTo>
                  <a:pt x="13219" y="9506"/>
                  <a:pt x="13163" y="9337"/>
                  <a:pt x="13275" y="9281"/>
                </a:cubicBezTo>
                <a:cubicBezTo>
                  <a:pt x="13444" y="9506"/>
                  <a:pt x="13781" y="9281"/>
                  <a:pt x="13613" y="9112"/>
                </a:cubicBezTo>
                <a:cubicBezTo>
                  <a:pt x="13725" y="8887"/>
                  <a:pt x="14063" y="9000"/>
                  <a:pt x="14175" y="8831"/>
                </a:cubicBezTo>
                <a:cubicBezTo>
                  <a:pt x="14344" y="8887"/>
                  <a:pt x="14231" y="8606"/>
                  <a:pt x="14344" y="8437"/>
                </a:cubicBezTo>
                <a:cubicBezTo>
                  <a:pt x="14400" y="8325"/>
                  <a:pt x="14569" y="8325"/>
                  <a:pt x="14738" y="8269"/>
                </a:cubicBezTo>
                <a:cubicBezTo>
                  <a:pt x="14738" y="8269"/>
                  <a:pt x="15075" y="8044"/>
                  <a:pt x="14963" y="8044"/>
                </a:cubicBezTo>
                <a:cubicBezTo>
                  <a:pt x="15188" y="8100"/>
                  <a:pt x="15694" y="7819"/>
                  <a:pt x="15300" y="7594"/>
                </a:cubicBezTo>
                <a:cubicBezTo>
                  <a:pt x="15356" y="7481"/>
                  <a:pt x="15188" y="7425"/>
                  <a:pt x="15075" y="7425"/>
                </a:cubicBezTo>
                <a:cubicBezTo>
                  <a:pt x="15131" y="7369"/>
                  <a:pt x="15300" y="7425"/>
                  <a:pt x="15356" y="7369"/>
                </a:cubicBezTo>
                <a:cubicBezTo>
                  <a:pt x="15525" y="7256"/>
                  <a:pt x="15413" y="7200"/>
                  <a:pt x="15244" y="7144"/>
                </a:cubicBezTo>
                <a:cubicBezTo>
                  <a:pt x="15075" y="7087"/>
                  <a:pt x="14794" y="7200"/>
                  <a:pt x="14681" y="7312"/>
                </a:cubicBezTo>
                <a:cubicBezTo>
                  <a:pt x="14569" y="7425"/>
                  <a:pt x="14456" y="7537"/>
                  <a:pt x="14344" y="7594"/>
                </a:cubicBezTo>
                <a:close/>
                <a:moveTo>
                  <a:pt x="17325" y="16988"/>
                </a:moveTo>
                <a:cubicBezTo>
                  <a:pt x="17213" y="16931"/>
                  <a:pt x="17044" y="16931"/>
                  <a:pt x="16931" y="16875"/>
                </a:cubicBezTo>
                <a:cubicBezTo>
                  <a:pt x="16819" y="16875"/>
                  <a:pt x="16763" y="16819"/>
                  <a:pt x="16594" y="16763"/>
                </a:cubicBezTo>
                <a:cubicBezTo>
                  <a:pt x="16650" y="16481"/>
                  <a:pt x="16313" y="16425"/>
                  <a:pt x="16144" y="16256"/>
                </a:cubicBezTo>
                <a:cubicBezTo>
                  <a:pt x="15975" y="16144"/>
                  <a:pt x="15863" y="15975"/>
                  <a:pt x="15581" y="16031"/>
                </a:cubicBezTo>
                <a:cubicBezTo>
                  <a:pt x="15525" y="16031"/>
                  <a:pt x="15244" y="16144"/>
                  <a:pt x="15300" y="16200"/>
                </a:cubicBezTo>
                <a:cubicBezTo>
                  <a:pt x="15131" y="16031"/>
                  <a:pt x="15075" y="15975"/>
                  <a:pt x="14794" y="15863"/>
                </a:cubicBezTo>
                <a:cubicBezTo>
                  <a:pt x="14569" y="15806"/>
                  <a:pt x="14456" y="15525"/>
                  <a:pt x="14231" y="15806"/>
                </a:cubicBezTo>
                <a:cubicBezTo>
                  <a:pt x="14119" y="15919"/>
                  <a:pt x="14175" y="16088"/>
                  <a:pt x="14119" y="16200"/>
                </a:cubicBezTo>
                <a:cubicBezTo>
                  <a:pt x="13894" y="16031"/>
                  <a:pt x="14288" y="15863"/>
                  <a:pt x="14119" y="15694"/>
                </a:cubicBezTo>
                <a:cubicBezTo>
                  <a:pt x="13950" y="15469"/>
                  <a:pt x="13669" y="15806"/>
                  <a:pt x="13500" y="15863"/>
                </a:cubicBezTo>
                <a:cubicBezTo>
                  <a:pt x="13444" y="15975"/>
                  <a:pt x="13331" y="15975"/>
                  <a:pt x="13275" y="16088"/>
                </a:cubicBezTo>
                <a:cubicBezTo>
                  <a:pt x="13219" y="16144"/>
                  <a:pt x="13163" y="16313"/>
                  <a:pt x="13106" y="16369"/>
                </a:cubicBezTo>
                <a:cubicBezTo>
                  <a:pt x="13106" y="16256"/>
                  <a:pt x="12825" y="16313"/>
                  <a:pt x="12825" y="16200"/>
                </a:cubicBezTo>
                <a:cubicBezTo>
                  <a:pt x="12881" y="16538"/>
                  <a:pt x="12881" y="16931"/>
                  <a:pt x="12938" y="17269"/>
                </a:cubicBezTo>
                <a:cubicBezTo>
                  <a:pt x="12994" y="17438"/>
                  <a:pt x="12938" y="17775"/>
                  <a:pt x="12769" y="17944"/>
                </a:cubicBezTo>
                <a:cubicBezTo>
                  <a:pt x="12600" y="18056"/>
                  <a:pt x="12431" y="18225"/>
                  <a:pt x="12375" y="18506"/>
                </a:cubicBezTo>
                <a:cubicBezTo>
                  <a:pt x="12375" y="18675"/>
                  <a:pt x="12375" y="18788"/>
                  <a:pt x="12544" y="18844"/>
                </a:cubicBezTo>
                <a:cubicBezTo>
                  <a:pt x="12544" y="19069"/>
                  <a:pt x="12319" y="19238"/>
                  <a:pt x="12319" y="19463"/>
                </a:cubicBezTo>
                <a:cubicBezTo>
                  <a:pt x="12319" y="19463"/>
                  <a:pt x="12375" y="19575"/>
                  <a:pt x="12375" y="19688"/>
                </a:cubicBezTo>
                <a:cubicBezTo>
                  <a:pt x="14288" y="19350"/>
                  <a:pt x="16031" y="18394"/>
                  <a:pt x="17325" y="16988"/>
                </a:cubicBezTo>
                <a:close/>
              </a:path>
            </a:pathLst>
          </a:custGeom>
          <a:solidFill>
            <a:srgbClr val="212E3C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64" name="Freeform 217"/>
          <p:cNvSpPr/>
          <p:nvPr/>
        </p:nvSpPr>
        <p:spPr>
          <a:xfrm>
            <a:off x="5387237" y="4073949"/>
            <a:ext cx="532772" cy="3995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0" y="21600"/>
                  <a:pt x="0" y="21600"/>
                  <a:pt x="0" y="21600"/>
                </a:cubicBezTo>
                <a:cubicBezTo>
                  <a:pt x="0" y="0"/>
                  <a:pt x="0" y="0"/>
                  <a:pt x="0" y="0"/>
                </a:cubicBezTo>
                <a:cubicBezTo>
                  <a:pt x="1385" y="0"/>
                  <a:pt x="1385" y="0"/>
                  <a:pt x="1385" y="0"/>
                </a:cubicBezTo>
                <a:cubicBezTo>
                  <a:pt x="1385" y="19738"/>
                  <a:pt x="1385" y="19738"/>
                  <a:pt x="1385" y="19738"/>
                </a:cubicBezTo>
                <a:cubicBezTo>
                  <a:pt x="21600" y="19738"/>
                  <a:pt x="21600" y="19738"/>
                  <a:pt x="21600" y="19738"/>
                </a:cubicBezTo>
                <a:lnTo>
                  <a:pt x="21600" y="21600"/>
                </a:lnTo>
                <a:close/>
                <a:moveTo>
                  <a:pt x="20215" y="8193"/>
                </a:moveTo>
                <a:cubicBezTo>
                  <a:pt x="20215" y="8566"/>
                  <a:pt x="19662" y="8938"/>
                  <a:pt x="19662" y="8566"/>
                </a:cubicBezTo>
                <a:cubicBezTo>
                  <a:pt x="18277" y="6703"/>
                  <a:pt x="18277" y="6703"/>
                  <a:pt x="18277" y="6703"/>
                </a:cubicBezTo>
                <a:cubicBezTo>
                  <a:pt x="11631" y="15641"/>
                  <a:pt x="11631" y="15641"/>
                  <a:pt x="11631" y="15641"/>
                </a:cubicBezTo>
                <a:cubicBezTo>
                  <a:pt x="11354" y="16014"/>
                  <a:pt x="11354" y="16014"/>
                  <a:pt x="11077" y="15641"/>
                </a:cubicBezTo>
                <a:cubicBezTo>
                  <a:pt x="8585" y="12662"/>
                  <a:pt x="8585" y="12662"/>
                  <a:pt x="8585" y="12662"/>
                </a:cubicBezTo>
                <a:cubicBezTo>
                  <a:pt x="4431" y="18248"/>
                  <a:pt x="4431" y="18248"/>
                  <a:pt x="4431" y="18248"/>
                </a:cubicBezTo>
                <a:cubicBezTo>
                  <a:pt x="2215" y="15641"/>
                  <a:pt x="2215" y="15641"/>
                  <a:pt x="2215" y="15641"/>
                </a:cubicBezTo>
                <a:cubicBezTo>
                  <a:pt x="8308" y="7448"/>
                  <a:pt x="8308" y="7448"/>
                  <a:pt x="8308" y="7448"/>
                </a:cubicBezTo>
                <a:cubicBezTo>
                  <a:pt x="8585" y="7076"/>
                  <a:pt x="8862" y="7076"/>
                  <a:pt x="8862" y="7448"/>
                </a:cubicBezTo>
                <a:cubicBezTo>
                  <a:pt x="11354" y="10800"/>
                  <a:pt x="11354" y="10800"/>
                  <a:pt x="11354" y="10800"/>
                </a:cubicBezTo>
                <a:cubicBezTo>
                  <a:pt x="16338" y="4097"/>
                  <a:pt x="16338" y="4097"/>
                  <a:pt x="16338" y="4097"/>
                </a:cubicBezTo>
                <a:cubicBezTo>
                  <a:pt x="14954" y="2234"/>
                  <a:pt x="14954" y="2234"/>
                  <a:pt x="14954" y="2234"/>
                </a:cubicBezTo>
                <a:cubicBezTo>
                  <a:pt x="14677" y="2234"/>
                  <a:pt x="14954" y="1490"/>
                  <a:pt x="15231" y="1490"/>
                </a:cubicBezTo>
                <a:cubicBezTo>
                  <a:pt x="19662" y="1490"/>
                  <a:pt x="19662" y="1490"/>
                  <a:pt x="19662" y="1490"/>
                </a:cubicBezTo>
                <a:cubicBezTo>
                  <a:pt x="19938" y="1490"/>
                  <a:pt x="20215" y="1862"/>
                  <a:pt x="20215" y="2234"/>
                </a:cubicBezTo>
                <a:lnTo>
                  <a:pt x="20215" y="8193"/>
                </a:lnTo>
                <a:close/>
              </a:path>
            </a:pathLst>
          </a:custGeom>
          <a:solidFill>
            <a:srgbClr val="FBBF09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65" name="Freeform 216"/>
          <p:cNvSpPr/>
          <p:nvPr/>
        </p:nvSpPr>
        <p:spPr>
          <a:xfrm>
            <a:off x="6653479" y="4576869"/>
            <a:ext cx="476826" cy="4800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0800"/>
                </a:moveTo>
                <a:cubicBezTo>
                  <a:pt x="21600" y="16518"/>
                  <a:pt x="16835" y="21600"/>
                  <a:pt x="10800" y="21600"/>
                </a:cubicBezTo>
                <a:cubicBezTo>
                  <a:pt x="4765" y="21600"/>
                  <a:pt x="0" y="16518"/>
                  <a:pt x="0" y="10800"/>
                </a:cubicBezTo>
                <a:cubicBezTo>
                  <a:pt x="0" y="4765"/>
                  <a:pt x="4765" y="0"/>
                  <a:pt x="10800" y="0"/>
                </a:cubicBezTo>
                <a:cubicBezTo>
                  <a:pt x="16835" y="0"/>
                  <a:pt x="21600" y="4765"/>
                  <a:pt x="21600" y="10800"/>
                </a:cubicBezTo>
                <a:close/>
                <a:moveTo>
                  <a:pt x="4765" y="12706"/>
                </a:moveTo>
                <a:cubicBezTo>
                  <a:pt x="4765" y="12071"/>
                  <a:pt x="4447" y="11435"/>
                  <a:pt x="4447" y="10800"/>
                </a:cubicBezTo>
                <a:cubicBezTo>
                  <a:pt x="4447" y="9847"/>
                  <a:pt x="4765" y="9212"/>
                  <a:pt x="4765" y="8576"/>
                </a:cubicBezTo>
                <a:cubicBezTo>
                  <a:pt x="2541" y="6353"/>
                  <a:pt x="2541" y="6353"/>
                  <a:pt x="2541" y="6353"/>
                </a:cubicBezTo>
                <a:cubicBezTo>
                  <a:pt x="1906" y="7624"/>
                  <a:pt x="1588" y="9212"/>
                  <a:pt x="1588" y="10800"/>
                </a:cubicBezTo>
                <a:cubicBezTo>
                  <a:pt x="1588" y="12388"/>
                  <a:pt x="1906" y="13659"/>
                  <a:pt x="2541" y="14929"/>
                </a:cubicBezTo>
                <a:lnTo>
                  <a:pt x="4765" y="12706"/>
                </a:lnTo>
                <a:close/>
                <a:moveTo>
                  <a:pt x="15247" y="10800"/>
                </a:moveTo>
                <a:cubicBezTo>
                  <a:pt x="15247" y="8259"/>
                  <a:pt x="13341" y="6035"/>
                  <a:pt x="10800" y="6035"/>
                </a:cubicBezTo>
                <a:cubicBezTo>
                  <a:pt x="8259" y="6035"/>
                  <a:pt x="6035" y="8259"/>
                  <a:pt x="6035" y="10800"/>
                </a:cubicBezTo>
                <a:cubicBezTo>
                  <a:pt x="6035" y="13341"/>
                  <a:pt x="8259" y="15247"/>
                  <a:pt x="10800" y="15247"/>
                </a:cubicBezTo>
                <a:cubicBezTo>
                  <a:pt x="13341" y="15247"/>
                  <a:pt x="15247" y="13341"/>
                  <a:pt x="15247" y="10800"/>
                </a:cubicBezTo>
                <a:close/>
                <a:moveTo>
                  <a:pt x="6353" y="2541"/>
                </a:moveTo>
                <a:cubicBezTo>
                  <a:pt x="8576" y="4765"/>
                  <a:pt x="8576" y="4765"/>
                  <a:pt x="8576" y="4765"/>
                </a:cubicBezTo>
                <a:cubicBezTo>
                  <a:pt x="9212" y="4765"/>
                  <a:pt x="10165" y="4447"/>
                  <a:pt x="10800" y="4447"/>
                </a:cubicBezTo>
                <a:cubicBezTo>
                  <a:pt x="11435" y="4447"/>
                  <a:pt x="12071" y="4765"/>
                  <a:pt x="12706" y="4765"/>
                </a:cubicBezTo>
                <a:cubicBezTo>
                  <a:pt x="14929" y="2541"/>
                  <a:pt x="14929" y="2541"/>
                  <a:pt x="14929" y="2541"/>
                </a:cubicBezTo>
                <a:cubicBezTo>
                  <a:pt x="13659" y="1906"/>
                  <a:pt x="12388" y="1588"/>
                  <a:pt x="10800" y="1588"/>
                </a:cubicBezTo>
                <a:cubicBezTo>
                  <a:pt x="9212" y="1588"/>
                  <a:pt x="7624" y="1906"/>
                  <a:pt x="6353" y="2541"/>
                </a:cubicBezTo>
                <a:close/>
                <a:moveTo>
                  <a:pt x="14929" y="18741"/>
                </a:moveTo>
                <a:cubicBezTo>
                  <a:pt x="12706" y="16518"/>
                  <a:pt x="12706" y="16518"/>
                  <a:pt x="12706" y="16518"/>
                </a:cubicBezTo>
                <a:cubicBezTo>
                  <a:pt x="12071" y="16835"/>
                  <a:pt x="11435" y="16835"/>
                  <a:pt x="10800" y="16835"/>
                </a:cubicBezTo>
                <a:cubicBezTo>
                  <a:pt x="10165" y="16835"/>
                  <a:pt x="9212" y="16835"/>
                  <a:pt x="8576" y="16518"/>
                </a:cubicBezTo>
                <a:cubicBezTo>
                  <a:pt x="6353" y="18741"/>
                  <a:pt x="6353" y="18741"/>
                  <a:pt x="6353" y="18741"/>
                </a:cubicBezTo>
                <a:cubicBezTo>
                  <a:pt x="7624" y="19694"/>
                  <a:pt x="9212" y="20012"/>
                  <a:pt x="10800" y="20012"/>
                </a:cubicBezTo>
                <a:cubicBezTo>
                  <a:pt x="12388" y="20012"/>
                  <a:pt x="13659" y="19694"/>
                  <a:pt x="14929" y="18741"/>
                </a:cubicBezTo>
                <a:close/>
                <a:moveTo>
                  <a:pt x="19059" y="14929"/>
                </a:moveTo>
                <a:cubicBezTo>
                  <a:pt x="19694" y="13659"/>
                  <a:pt x="20012" y="12388"/>
                  <a:pt x="20012" y="10800"/>
                </a:cubicBezTo>
                <a:cubicBezTo>
                  <a:pt x="20012" y="9212"/>
                  <a:pt x="19694" y="7624"/>
                  <a:pt x="19059" y="6353"/>
                </a:cubicBezTo>
                <a:cubicBezTo>
                  <a:pt x="16518" y="8576"/>
                  <a:pt x="16518" y="8576"/>
                  <a:pt x="16518" y="8576"/>
                </a:cubicBezTo>
                <a:cubicBezTo>
                  <a:pt x="16835" y="9212"/>
                  <a:pt x="16835" y="10165"/>
                  <a:pt x="16835" y="10800"/>
                </a:cubicBezTo>
                <a:cubicBezTo>
                  <a:pt x="16835" y="11435"/>
                  <a:pt x="16835" y="12071"/>
                  <a:pt x="16518" y="12706"/>
                </a:cubicBezTo>
                <a:lnTo>
                  <a:pt x="19059" y="14929"/>
                </a:lnTo>
                <a:close/>
              </a:path>
            </a:pathLst>
          </a:custGeom>
          <a:solidFill>
            <a:srgbClr val="212E3C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66" name="Freeform 135"/>
          <p:cNvSpPr/>
          <p:nvPr/>
        </p:nvSpPr>
        <p:spPr>
          <a:xfrm>
            <a:off x="6604666" y="3109596"/>
            <a:ext cx="426579" cy="3995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847" y="12388"/>
                </a:moveTo>
                <a:cubicBezTo>
                  <a:pt x="2367" y="12388"/>
                  <a:pt x="2367" y="12388"/>
                  <a:pt x="2367" y="12388"/>
                </a:cubicBezTo>
                <a:cubicBezTo>
                  <a:pt x="1184" y="12388"/>
                  <a:pt x="0" y="11753"/>
                  <a:pt x="0" y="10482"/>
                </a:cubicBezTo>
                <a:cubicBezTo>
                  <a:pt x="0" y="9212"/>
                  <a:pt x="0" y="6035"/>
                  <a:pt x="1479" y="6035"/>
                </a:cubicBezTo>
                <a:cubicBezTo>
                  <a:pt x="1775" y="6035"/>
                  <a:pt x="2959" y="6988"/>
                  <a:pt x="4438" y="6988"/>
                </a:cubicBezTo>
                <a:cubicBezTo>
                  <a:pt x="5030" y="6988"/>
                  <a:pt x="5326" y="6988"/>
                  <a:pt x="5918" y="6671"/>
                </a:cubicBezTo>
                <a:cubicBezTo>
                  <a:pt x="5918" y="6988"/>
                  <a:pt x="5918" y="7306"/>
                  <a:pt x="5918" y="7624"/>
                </a:cubicBezTo>
                <a:cubicBezTo>
                  <a:pt x="5918" y="8576"/>
                  <a:pt x="6214" y="9847"/>
                  <a:pt x="6805" y="10800"/>
                </a:cubicBezTo>
                <a:cubicBezTo>
                  <a:pt x="5622" y="10800"/>
                  <a:pt x="4438" y="11435"/>
                  <a:pt x="3847" y="12388"/>
                </a:cubicBezTo>
                <a:close/>
                <a:moveTo>
                  <a:pt x="4438" y="6035"/>
                </a:moveTo>
                <a:cubicBezTo>
                  <a:pt x="2959" y="6035"/>
                  <a:pt x="1479" y="4765"/>
                  <a:pt x="1479" y="2859"/>
                </a:cubicBezTo>
                <a:cubicBezTo>
                  <a:pt x="1479" y="1271"/>
                  <a:pt x="2959" y="0"/>
                  <a:pt x="4438" y="0"/>
                </a:cubicBezTo>
                <a:cubicBezTo>
                  <a:pt x="5918" y="0"/>
                  <a:pt x="7397" y="1271"/>
                  <a:pt x="7397" y="2859"/>
                </a:cubicBezTo>
                <a:cubicBezTo>
                  <a:pt x="7397" y="4765"/>
                  <a:pt x="5918" y="6035"/>
                  <a:pt x="4438" y="6035"/>
                </a:cubicBezTo>
                <a:close/>
                <a:moveTo>
                  <a:pt x="15682" y="21600"/>
                </a:moveTo>
                <a:cubicBezTo>
                  <a:pt x="5918" y="21600"/>
                  <a:pt x="5918" y="21600"/>
                  <a:pt x="5918" y="21600"/>
                </a:cubicBezTo>
                <a:cubicBezTo>
                  <a:pt x="4142" y="21600"/>
                  <a:pt x="2959" y="20329"/>
                  <a:pt x="2959" y="18424"/>
                </a:cubicBezTo>
                <a:cubicBezTo>
                  <a:pt x="2959" y="15565"/>
                  <a:pt x="3551" y="11435"/>
                  <a:pt x="6805" y="11435"/>
                </a:cubicBezTo>
                <a:cubicBezTo>
                  <a:pt x="7397" y="11435"/>
                  <a:pt x="8581" y="13024"/>
                  <a:pt x="10948" y="13024"/>
                </a:cubicBezTo>
                <a:cubicBezTo>
                  <a:pt x="13019" y="13024"/>
                  <a:pt x="14499" y="11435"/>
                  <a:pt x="14795" y="11435"/>
                </a:cubicBezTo>
                <a:cubicBezTo>
                  <a:pt x="18345" y="11435"/>
                  <a:pt x="18937" y="15565"/>
                  <a:pt x="18937" y="18424"/>
                </a:cubicBezTo>
                <a:cubicBezTo>
                  <a:pt x="18937" y="20329"/>
                  <a:pt x="17753" y="21600"/>
                  <a:pt x="15682" y="21600"/>
                </a:cubicBezTo>
                <a:close/>
                <a:moveTo>
                  <a:pt x="10948" y="12388"/>
                </a:moveTo>
                <a:cubicBezTo>
                  <a:pt x="8581" y="12388"/>
                  <a:pt x="6510" y="10165"/>
                  <a:pt x="6510" y="7624"/>
                </a:cubicBezTo>
                <a:cubicBezTo>
                  <a:pt x="6510" y="5082"/>
                  <a:pt x="8581" y="2859"/>
                  <a:pt x="10948" y="2859"/>
                </a:cubicBezTo>
                <a:cubicBezTo>
                  <a:pt x="13315" y="2859"/>
                  <a:pt x="15090" y="5082"/>
                  <a:pt x="15090" y="7624"/>
                </a:cubicBezTo>
                <a:cubicBezTo>
                  <a:pt x="15090" y="10165"/>
                  <a:pt x="13315" y="12388"/>
                  <a:pt x="10948" y="12388"/>
                </a:cubicBezTo>
                <a:close/>
                <a:moveTo>
                  <a:pt x="17458" y="6035"/>
                </a:moveTo>
                <a:cubicBezTo>
                  <a:pt x="15682" y="6035"/>
                  <a:pt x="14499" y="4765"/>
                  <a:pt x="14499" y="2859"/>
                </a:cubicBezTo>
                <a:cubicBezTo>
                  <a:pt x="14499" y="1271"/>
                  <a:pt x="15682" y="0"/>
                  <a:pt x="17458" y="0"/>
                </a:cubicBezTo>
                <a:cubicBezTo>
                  <a:pt x="18937" y="0"/>
                  <a:pt x="20121" y="1271"/>
                  <a:pt x="20121" y="2859"/>
                </a:cubicBezTo>
                <a:cubicBezTo>
                  <a:pt x="20121" y="4765"/>
                  <a:pt x="18937" y="6035"/>
                  <a:pt x="17458" y="6035"/>
                </a:cubicBezTo>
                <a:close/>
                <a:moveTo>
                  <a:pt x="19529" y="12388"/>
                </a:moveTo>
                <a:cubicBezTo>
                  <a:pt x="18049" y="12388"/>
                  <a:pt x="18049" y="12388"/>
                  <a:pt x="18049" y="12388"/>
                </a:cubicBezTo>
                <a:cubicBezTo>
                  <a:pt x="17162" y="11435"/>
                  <a:pt x="16274" y="10800"/>
                  <a:pt x="15090" y="10800"/>
                </a:cubicBezTo>
                <a:cubicBezTo>
                  <a:pt x="15682" y="9847"/>
                  <a:pt x="15978" y="8576"/>
                  <a:pt x="15978" y="7624"/>
                </a:cubicBezTo>
                <a:cubicBezTo>
                  <a:pt x="15978" y="7306"/>
                  <a:pt x="15978" y="6988"/>
                  <a:pt x="15978" y="6671"/>
                </a:cubicBezTo>
                <a:cubicBezTo>
                  <a:pt x="16274" y="6988"/>
                  <a:pt x="16866" y="6988"/>
                  <a:pt x="17458" y="6988"/>
                </a:cubicBezTo>
                <a:cubicBezTo>
                  <a:pt x="18937" y="6988"/>
                  <a:pt x="20121" y="6035"/>
                  <a:pt x="20416" y="6035"/>
                </a:cubicBezTo>
                <a:cubicBezTo>
                  <a:pt x="21600" y="6035"/>
                  <a:pt x="21600" y="9212"/>
                  <a:pt x="21600" y="10482"/>
                </a:cubicBezTo>
                <a:cubicBezTo>
                  <a:pt x="21600" y="11753"/>
                  <a:pt x="20712" y="12388"/>
                  <a:pt x="19529" y="12388"/>
                </a:cubicBezTo>
                <a:close/>
              </a:path>
            </a:pathLst>
          </a:custGeom>
          <a:solidFill>
            <a:srgbClr val="FBBF09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67" name="矩形 24"/>
          <p:cNvSpPr txBox="1"/>
          <p:nvPr/>
        </p:nvSpPr>
        <p:spPr>
          <a:xfrm>
            <a:off x="577037" y="101738"/>
            <a:ext cx="6095217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150000"/>
              </a:lnSpc>
              <a:defRPr i="1" sz="2400">
                <a:solidFill>
                  <a:srgbClr val="00206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Technical Skills implemented in the project</a:t>
            </a:r>
          </a:p>
        </p:txBody>
      </p:sp>
      <p:grpSp>
        <p:nvGrpSpPr>
          <p:cNvPr id="170" name="Rounded Rectangle 19"/>
          <p:cNvGrpSpPr/>
          <p:nvPr/>
        </p:nvGrpSpPr>
        <p:grpSpPr>
          <a:xfrm>
            <a:off x="10245798" y="5747597"/>
            <a:ext cx="1440161" cy="609884"/>
            <a:chOff x="0" y="0"/>
            <a:chExt cx="1440159" cy="609882"/>
          </a:xfrm>
        </p:grpSpPr>
        <p:sp>
          <p:nvSpPr>
            <p:cNvPr id="168" name="圆角矩形"/>
            <p:cNvSpPr/>
            <p:nvPr/>
          </p:nvSpPr>
          <p:spPr>
            <a:xfrm>
              <a:off x="0" y="28967"/>
              <a:ext cx="1440160" cy="551949"/>
            </a:xfrm>
            <a:prstGeom prst="roundRect">
              <a:avLst>
                <a:gd name="adj" fmla="val 16667"/>
              </a:avLst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i="1" sz="3600">
                  <a:solidFill>
                    <a:srgbClr val="002060"/>
                  </a:solidFill>
                </a:defRPr>
              </a:pPr>
            </a:p>
          </p:txBody>
        </p:sp>
        <p:sp>
          <p:nvSpPr>
            <p:cNvPr id="169" name="Next"/>
            <p:cNvSpPr txBox="1"/>
            <p:nvPr/>
          </p:nvSpPr>
          <p:spPr>
            <a:xfrm>
              <a:off x="26944" y="0"/>
              <a:ext cx="1386272" cy="6098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i="1" sz="3600">
                  <a:solidFill>
                    <a:srgbClr val="002060"/>
                  </a:solidFill>
                </a:defRPr>
              </a:lvl1pPr>
            </a:lstStyle>
            <a:p>
              <a:pPr/>
              <a:r>
                <a:t>Next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14:prism dir="l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9" presetID="18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upLeft)" transition="in">
                                      <p:cBhvr>
                                        <p:cTn id="7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Class="entr" nodeType="afterEffect" presetSubtype="2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1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Class="entr" nodeType="afterEffect" presetSubtype="3" presetID="18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upRight)" transition="in">
                                      <p:cBhvr>
                                        <p:cTn id="20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Class="entr" nodeType="after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Class="entr" nodeType="after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Class="entr" nodeType="afterEffect" presetSubtype="9" presetID="18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upLeft)" transition="in">
                                      <p:cBhvr>
                                        <p:cTn id="33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Class="entr" nodeType="afterEffect" presetSubtype="16" presetID="2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500"/>
                            </p:stCondLst>
                            <p:childTnLst>
                              <p:par>
                                <p:cTn id="40" presetClass="entr" nodeType="afterEffect" presetSubtype="2" presetID="2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4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Class="entr" nodeType="afterEffect" presetSubtype="3" presetID="18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upRight)" transition="in">
                                      <p:cBhvr>
                                        <p:cTn id="46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000"/>
                            </p:stCondLst>
                            <p:childTnLst>
                              <p:par>
                                <p:cTn id="48" presetClass="entr" nodeType="afterEffect" presetSubtype="16" presetID="23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0"/>
                            </p:stCondLst>
                            <p:childTnLst>
                              <p:par>
                                <p:cTn id="53" presetClass="entr" nodeType="afterEffect" presetSubtype="8" presetID="2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000"/>
                            </p:stCondLst>
                            <p:childTnLst>
                              <p:par>
                                <p:cTn id="57" presetClass="entr" nodeType="afterEffect" presetSubtype="9" presetID="18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upLeft)" transition="in">
                                      <p:cBhvr>
                                        <p:cTn id="59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9000"/>
                            </p:stCondLst>
                            <p:childTnLst>
                              <p:par>
                                <p:cTn id="61" presetClass="entr" nodeType="afterEffect" presetSubtype="16" presetID="23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9500"/>
                            </p:stCondLst>
                            <p:childTnLst>
                              <p:par>
                                <p:cTn id="66" presetClass="entr" nodeType="afterEffect" presetSubtype="2" presetID="22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6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5" grpId="4"/>
      <p:bldP build="whole" bldLvl="1" animBg="1" rev="0" advAuto="0" spid="161" grpId="12"/>
      <p:bldP build="whole" bldLvl="1" animBg="1" rev="0" advAuto="0" spid="162" grpId="2"/>
      <p:bldP build="whole" bldLvl="1" animBg="1" rev="0" advAuto="0" spid="165" grpId="5"/>
      <p:bldP build="whole" bldLvl="1" animBg="1" rev="0" advAuto="0" spid="164" grpId="8"/>
      <p:bldP build="whole" bldLvl="1" animBg="1" rev="0" advAuto="0" spid="166" grpId="11"/>
      <p:bldP build="whole" bldLvl="1" animBg="1" rev="0" advAuto="0" spid="159" grpId="6"/>
      <p:bldP build="whole" bldLvl="1" animBg="1" rev="0" advAuto="0" spid="152" grpId="13"/>
      <p:bldP build="whole" bldLvl="1" animBg="1" rev="0" advAuto="0" spid="160" grpId="15"/>
      <p:bldP build="whole" bldLvl="1" animBg="1" rev="0" advAuto="0" spid="154" grpId="7"/>
      <p:bldP build="whole" bldLvl="1" animBg="1" rev="0" advAuto="0" spid="156" grpId="1"/>
      <p:bldP build="whole" bldLvl="1" animBg="1" rev="0" advAuto="0" spid="158" grpId="9"/>
      <p:bldP build="whole" bldLvl="1" animBg="1" rev="0" advAuto="0" spid="163" grpId="14"/>
      <p:bldP build="whole" bldLvl="1" animBg="1" rev="0" advAuto="0" spid="153" grpId="10"/>
      <p:bldP build="whole" bldLvl="1" animBg="1" rev="0" advAuto="0" spid="157" grpId="3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85515" y="1489954"/>
            <a:ext cx="5453195" cy="5375042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Picture Placeholder 2"/>
          <p:cNvSpPr/>
          <p:nvPr/>
        </p:nvSpPr>
        <p:spPr>
          <a:xfrm rot="19522916">
            <a:off x="5494816" y="1702851"/>
            <a:ext cx="2197687" cy="45431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8744" y="2223"/>
                </a:lnTo>
                <a:cubicBezTo>
                  <a:pt x="19932" y="10384"/>
                  <a:pt x="20141" y="12325"/>
                  <a:pt x="21600" y="21600"/>
                </a:cubicBezTo>
                <a:lnTo>
                  <a:pt x="2224" y="19935"/>
                </a:lnTo>
                <a:cubicBezTo>
                  <a:pt x="1445" y="11985"/>
                  <a:pt x="793" y="7971"/>
                  <a:pt x="0" y="0"/>
                </a:cubicBez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spcBef>
                <a:spcPts val="400"/>
              </a:spcBef>
              <a:defRPr sz="1200">
                <a:solidFill>
                  <a:schemeClr val="accent6"/>
                </a:solidFill>
                <a:latin typeface="Lato Regular"/>
                <a:ea typeface="Lato Regular"/>
                <a:cs typeface="Lato Regular"/>
                <a:sym typeface="Lato Regular"/>
              </a:defRPr>
            </a:pPr>
          </a:p>
        </p:txBody>
      </p:sp>
      <p:grpSp>
        <p:nvGrpSpPr>
          <p:cNvPr id="176" name="Rounded Rectangle 48"/>
          <p:cNvGrpSpPr/>
          <p:nvPr/>
        </p:nvGrpSpPr>
        <p:grpSpPr>
          <a:xfrm>
            <a:off x="6771088" y="1888270"/>
            <a:ext cx="759377" cy="759334"/>
            <a:chOff x="0" y="0"/>
            <a:chExt cx="759375" cy="759333"/>
          </a:xfrm>
        </p:grpSpPr>
        <p:sp>
          <p:nvSpPr>
            <p:cNvPr id="174" name="圆角矩形"/>
            <p:cNvSpPr/>
            <p:nvPr/>
          </p:nvSpPr>
          <p:spPr>
            <a:xfrm>
              <a:off x="0" y="0"/>
              <a:ext cx="759376" cy="759334"/>
            </a:xfrm>
            <a:prstGeom prst="roundRect">
              <a:avLst>
                <a:gd name="adj" fmla="val 50000"/>
              </a:avLst>
            </a:prstGeom>
            <a:solidFill>
              <a:srgbClr val="212E3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7F7F7F"/>
                  </a:solidFill>
                </a:defRPr>
              </a:pPr>
            </a:p>
          </p:txBody>
        </p:sp>
        <p:sp>
          <p:nvSpPr>
            <p:cNvPr id="175" name="1"/>
            <p:cNvSpPr txBox="1"/>
            <p:nvPr/>
          </p:nvSpPr>
          <p:spPr>
            <a:xfrm>
              <a:off x="111200" y="185791"/>
              <a:ext cx="536976" cy="3877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4263" tIns="64263" rIns="64263" bIns="64263" numCol="1" anchor="ctr">
              <a:spAutoFit/>
            </a:bodyPr>
            <a:lstStyle>
              <a:lvl1pPr algn="ctr">
                <a:defRPr>
                  <a:solidFill>
                    <a:srgbClr val="7F7F7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177" name="Text Placeholder 7"/>
          <p:cNvSpPr txBox="1"/>
          <p:nvPr/>
        </p:nvSpPr>
        <p:spPr>
          <a:xfrm>
            <a:off x="7673341" y="1898125"/>
            <a:ext cx="3388133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600">
                <a:solidFill>
                  <a:srgbClr val="595959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/>
            <a:r>
              <a:t> Function 1</a:t>
            </a:r>
          </a:p>
        </p:txBody>
      </p:sp>
      <p:sp>
        <p:nvSpPr>
          <p:cNvPr id="178" name="Text Placeholder 2"/>
          <p:cNvSpPr txBox="1"/>
          <p:nvPr/>
        </p:nvSpPr>
        <p:spPr>
          <a:xfrm>
            <a:off x="7673341" y="2225199"/>
            <a:ext cx="2963631" cy="655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50000"/>
              </a:lnSpc>
              <a:defRPr>
                <a:solidFill>
                  <a:srgbClr val="595959"/>
                </a:solidFill>
              </a:defRPr>
            </a:lvl1pPr>
          </a:lstStyle>
          <a:p>
            <a:pPr/>
            <a:r>
              <a:t>Search the Information of food , hotel , attraction.</a:t>
            </a:r>
          </a:p>
        </p:txBody>
      </p:sp>
      <p:grpSp>
        <p:nvGrpSpPr>
          <p:cNvPr id="181" name="Rounded Rectangle 52"/>
          <p:cNvGrpSpPr/>
          <p:nvPr/>
        </p:nvGrpSpPr>
        <p:grpSpPr>
          <a:xfrm>
            <a:off x="4326228" y="3968008"/>
            <a:ext cx="759377" cy="759334"/>
            <a:chOff x="0" y="0"/>
            <a:chExt cx="759375" cy="759333"/>
          </a:xfrm>
        </p:grpSpPr>
        <p:sp>
          <p:nvSpPr>
            <p:cNvPr id="179" name="圆角矩形"/>
            <p:cNvSpPr/>
            <p:nvPr/>
          </p:nvSpPr>
          <p:spPr>
            <a:xfrm>
              <a:off x="0" y="0"/>
              <a:ext cx="759376" cy="759334"/>
            </a:xfrm>
            <a:prstGeom prst="roundRect">
              <a:avLst>
                <a:gd name="adj" fmla="val 50000"/>
              </a:avLst>
            </a:prstGeom>
            <a:solidFill>
              <a:srgbClr val="212E3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7F7F7F"/>
                  </a:solidFill>
                </a:defRPr>
              </a:pPr>
            </a:p>
          </p:txBody>
        </p:sp>
        <p:sp>
          <p:nvSpPr>
            <p:cNvPr id="180" name="2"/>
            <p:cNvSpPr txBox="1"/>
            <p:nvPr/>
          </p:nvSpPr>
          <p:spPr>
            <a:xfrm>
              <a:off x="111200" y="185791"/>
              <a:ext cx="536976" cy="3877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4263" tIns="64263" rIns="64263" bIns="64263" numCol="1" anchor="ctr">
              <a:spAutoFit/>
            </a:bodyPr>
            <a:lstStyle>
              <a:lvl1pPr algn="ctr">
                <a:defRPr>
                  <a:solidFill>
                    <a:srgbClr val="7F7F7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182" name="Text Placeholder 7"/>
          <p:cNvSpPr txBox="1"/>
          <p:nvPr/>
        </p:nvSpPr>
        <p:spPr>
          <a:xfrm>
            <a:off x="812348" y="3977864"/>
            <a:ext cx="3388132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600">
                <a:solidFill>
                  <a:srgbClr val="595959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/>
            <a:r>
              <a:t> Function 2</a:t>
            </a:r>
          </a:p>
        </p:txBody>
      </p:sp>
      <p:sp>
        <p:nvSpPr>
          <p:cNvPr id="183" name="Text Placeholder 2"/>
          <p:cNvSpPr txBox="1"/>
          <p:nvPr/>
        </p:nvSpPr>
        <p:spPr>
          <a:xfrm>
            <a:off x="812348" y="4304936"/>
            <a:ext cx="2963630" cy="3118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50000"/>
              </a:lnSpc>
              <a:defRPr sz="900">
                <a:solidFill>
                  <a:srgbClr val="595959"/>
                </a:solidFill>
              </a:defRPr>
            </a:lvl1pPr>
          </a:lstStyle>
          <a:p>
            <a:pPr/>
            <a:r>
              <a:t>Register as administrator or user, administrator can go to background to manage food,attraction,hotel.</a:t>
            </a:r>
          </a:p>
        </p:txBody>
      </p:sp>
      <p:grpSp>
        <p:nvGrpSpPr>
          <p:cNvPr id="186" name="Rounded Rectangle 57"/>
          <p:cNvGrpSpPr/>
          <p:nvPr/>
        </p:nvGrpSpPr>
        <p:grpSpPr>
          <a:xfrm>
            <a:off x="7908904" y="3284534"/>
            <a:ext cx="759377" cy="759334"/>
            <a:chOff x="0" y="0"/>
            <a:chExt cx="759375" cy="759333"/>
          </a:xfrm>
        </p:grpSpPr>
        <p:sp>
          <p:nvSpPr>
            <p:cNvPr id="184" name="圆角矩形"/>
            <p:cNvSpPr/>
            <p:nvPr/>
          </p:nvSpPr>
          <p:spPr>
            <a:xfrm>
              <a:off x="0" y="0"/>
              <a:ext cx="759376" cy="759334"/>
            </a:xfrm>
            <a:prstGeom prst="roundRect">
              <a:avLst>
                <a:gd name="adj" fmla="val 50000"/>
              </a:avLst>
            </a:prstGeom>
            <a:solidFill>
              <a:srgbClr val="FBBF0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7F7F7F"/>
                  </a:solidFill>
                </a:defRPr>
              </a:pPr>
            </a:p>
          </p:txBody>
        </p:sp>
        <p:sp>
          <p:nvSpPr>
            <p:cNvPr id="185" name="3"/>
            <p:cNvSpPr txBox="1"/>
            <p:nvPr/>
          </p:nvSpPr>
          <p:spPr>
            <a:xfrm>
              <a:off x="111200" y="185791"/>
              <a:ext cx="536976" cy="3877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4263" tIns="64263" rIns="64263" bIns="64263" numCol="1" anchor="ctr">
              <a:spAutoFit/>
            </a:bodyPr>
            <a:lstStyle>
              <a:lvl1pPr algn="ctr">
                <a:defRPr>
                  <a:solidFill>
                    <a:srgbClr val="7F7F7F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187" name="Text Placeholder 7"/>
          <p:cNvSpPr txBox="1"/>
          <p:nvPr/>
        </p:nvSpPr>
        <p:spPr>
          <a:xfrm>
            <a:off x="8811159" y="3294388"/>
            <a:ext cx="3388133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600">
                <a:solidFill>
                  <a:srgbClr val="595959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/>
            <a:r>
              <a:t> Function 3</a:t>
            </a:r>
          </a:p>
        </p:txBody>
      </p:sp>
      <p:grpSp>
        <p:nvGrpSpPr>
          <p:cNvPr id="190" name="Rounded Rectangle 67"/>
          <p:cNvGrpSpPr/>
          <p:nvPr/>
        </p:nvGrpSpPr>
        <p:grpSpPr>
          <a:xfrm>
            <a:off x="5404224" y="5365301"/>
            <a:ext cx="759376" cy="759334"/>
            <a:chOff x="0" y="0"/>
            <a:chExt cx="759375" cy="759333"/>
          </a:xfrm>
        </p:grpSpPr>
        <p:sp>
          <p:nvSpPr>
            <p:cNvPr id="188" name="圆角矩形"/>
            <p:cNvSpPr/>
            <p:nvPr/>
          </p:nvSpPr>
          <p:spPr>
            <a:xfrm>
              <a:off x="0" y="0"/>
              <a:ext cx="759376" cy="759334"/>
            </a:xfrm>
            <a:prstGeom prst="roundRect">
              <a:avLst>
                <a:gd name="adj" fmla="val 50000"/>
              </a:avLst>
            </a:prstGeom>
            <a:solidFill>
              <a:srgbClr val="FBBF0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7F7F7F"/>
                  </a:solidFill>
                </a:defRPr>
              </a:pPr>
            </a:p>
          </p:txBody>
        </p:sp>
        <p:sp>
          <p:nvSpPr>
            <p:cNvPr id="189" name="4"/>
            <p:cNvSpPr txBox="1"/>
            <p:nvPr/>
          </p:nvSpPr>
          <p:spPr>
            <a:xfrm>
              <a:off x="111200" y="185791"/>
              <a:ext cx="536976" cy="3877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4263" tIns="64263" rIns="64263" bIns="64263" numCol="1" anchor="ctr">
              <a:spAutoFit/>
            </a:bodyPr>
            <a:lstStyle>
              <a:lvl1pPr algn="ctr">
                <a:defRPr>
                  <a:solidFill>
                    <a:srgbClr val="7F7F7F"/>
                  </a:solidFill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191" name="Text Placeholder 7"/>
          <p:cNvSpPr txBox="1"/>
          <p:nvPr/>
        </p:nvSpPr>
        <p:spPr>
          <a:xfrm>
            <a:off x="1890342" y="5375155"/>
            <a:ext cx="3388132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600">
                <a:solidFill>
                  <a:srgbClr val="595959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/>
            <a:r>
              <a:t>Function 4</a:t>
            </a:r>
          </a:p>
        </p:txBody>
      </p:sp>
      <p:sp>
        <p:nvSpPr>
          <p:cNvPr id="192" name="Text Placeholder 2"/>
          <p:cNvSpPr txBox="1"/>
          <p:nvPr/>
        </p:nvSpPr>
        <p:spPr>
          <a:xfrm>
            <a:off x="1890342" y="5702227"/>
            <a:ext cx="2963630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50000"/>
              </a:lnSpc>
              <a:defRPr sz="900">
                <a:solidFill>
                  <a:srgbClr val="595959"/>
                </a:solidFill>
              </a:defRPr>
            </a:lvl1pPr>
          </a:lstStyle>
          <a:p>
            <a:pPr/>
            <a:r>
              <a:t>User can provide feedback to Administrator.</a:t>
            </a:r>
          </a:p>
        </p:txBody>
      </p:sp>
      <p:sp>
        <p:nvSpPr>
          <p:cNvPr id="193" name="矩形 22"/>
          <p:cNvSpPr txBox="1"/>
          <p:nvPr/>
        </p:nvSpPr>
        <p:spPr>
          <a:xfrm>
            <a:off x="724878" y="171668"/>
            <a:ext cx="212180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i="1" sz="2400">
                <a:solidFill>
                  <a:srgbClr val="00192F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Main functions</a:t>
            </a:r>
          </a:p>
        </p:txBody>
      </p:sp>
      <p:grpSp>
        <p:nvGrpSpPr>
          <p:cNvPr id="196" name="Rounded Rectangle 18"/>
          <p:cNvGrpSpPr/>
          <p:nvPr/>
        </p:nvGrpSpPr>
        <p:grpSpPr>
          <a:xfrm>
            <a:off x="10245798" y="5747597"/>
            <a:ext cx="1440161" cy="609884"/>
            <a:chOff x="0" y="0"/>
            <a:chExt cx="1440159" cy="609882"/>
          </a:xfrm>
        </p:grpSpPr>
        <p:sp>
          <p:nvSpPr>
            <p:cNvPr id="194" name="圆角矩形"/>
            <p:cNvSpPr/>
            <p:nvPr/>
          </p:nvSpPr>
          <p:spPr>
            <a:xfrm>
              <a:off x="0" y="28967"/>
              <a:ext cx="1440160" cy="551949"/>
            </a:xfrm>
            <a:prstGeom prst="roundRect">
              <a:avLst>
                <a:gd name="adj" fmla="val 16667"/>
              </a:avLst>
            </a:prstGeom>
            <a:blipFill rotWithShape="1">
              <a:blip r:embed="rId4"/>
              <a:srcRect l="0" t="0" r="0" b="0"/>
              <a:tile tx="0" ty="0" sx="100000" sy="100000" flip="none" algn="tl"/>
            </a:blip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 i="1" sz="3600">
                  <a:solidFill>
                    <a:srgbClr val="002060"/>
                  </a:solidFill>
                </a:defRPr>
              </a:pPr>
            </a:p>
          </p:txBody>
        </p:sp>
        <p:sp>
          <p:nvSpPr>
            <p:cNvPr id="195" name="Next"/>
            <p:cNvSpPr txBox="1"/>
            <p:nvPr/>
          </p:nvSpPr>
          <p:spPr>
            <a:xfrm>
              <a:off x="26944" y="0"/>
              <a:ext cx="1386272" cy="6098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b="1" i="1" sz="3600">
                  <a:solidFill>
                    <a:srgbClr val="002060"/>
                  </a:solidFill>
                </a:defRPr>
              </a:lvl1pPr>
            </a:lstStyle>
            <a:p>
              <a:pPr/>
              <a:r>
                <a:t>Next</a:t>
              </a:r>
            </a:p>
          </p:txBody>
        </p:sp>
      </p:grpSp>
      <p:sp>
        <p:nvSpPr>
          <p:cNvPr id="197" name="TextBox 2"/>
          <p:cNvSpPr txBox="1"/>
          <p:nvPr/>
        </p:nvSpPr>
        <p:spPr>
          <a:xfrm>
            <a:off x="9237687" y="3920092"/>
            <a:ext cx="3447081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User can order hotel and create</a:t>
            </a:r>
          </a:p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Group travel in our system.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14:prism dir="l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6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00"/>
                            </p:stCondLst>
                            <p:childTnLst>
                              <p:par>
                                <p:cTn id="15" presetClass="entr" nodeType="after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7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77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177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Class="entr" nodeType="with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"/>
                            </p:stCondLst>
                            <p:childTnLst>
                              <p:par>
                                <p:cTn id="29" presetClass="entr" nodeType="after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178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178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Class="entr" nodeType="with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100"/>
                            </p:stCondLst>
                            <p:childTnLst>
                              <p:par>
                                <p:cTn id="38" presetClass="entr" nodeType="afterEffect" presetSubtype="16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400"/>
                            </p:stCondLst>
                            <p:childTnLst>
                              <p:par>
                                <p:cTn id="43" presetClass="entr" nodeType="afterEffect" presetSubtype="16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8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182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00" fill="hold"/>
                                        <p:tgtEl>
                                          <p:spTgt spid="182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Class="entr" nodeType="withEffect" presetSubtype="16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700"/>
                            </p:stCondLst>
                            <p:childTnLst>
                              <p:par>
                                <p:cTn id="52" presetClass="entr" nodeType="afterEffect" presetSubtype="16" presetID="2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1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18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18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Class="entr" nodeType="withEffect" presetSubtype="16" presetID="2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300" fill="hold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00" fill="hold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Class="entr" nodeType="afterEffect" presetSubtype="16" presetID="23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300"/>
                            </p:stCondLst>
                            <p:childTnLst>
                              <p:par>
                                <p:cTn id="66" presetClass="entr" nodeType="afterEffect" presetSubtype="16" presetID="23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1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187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00" fill="hold"/>
                                        <p:tgtEl>
                                          <p:spTgt spid="187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Class="entr" nodeType="withEffect" presetSubtype="16" presetID="23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300" fill="hold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00" fill="hold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600"/>
                            </p:stCondLst>
                            <p:childTnLst>
                              <p:par>
                                <p:cTn id="75" presetClass="entr" nodeType="afterEffect" presetSubtype="16" presetID="23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900"/>
                            </p:stCondLst>
                            <p:childTnLst>
                              <p:par>
                                <p:cTn id="80" presetClass="entr" nodeType="afterEffect" presetSubtype="16" presetID="23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1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300" fill="hold"/>
                                        <p:tgtEl>
                                          <p:spTgt spid="191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00" fill="hold"/>
                                        <p:tgtEl>
                                          <p:spTgt spid="191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Class="entr" nodeType="withEffect" presetSubtype="16" presetID="23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300" fill="hold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00" fill="hold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200"/>
                            </p:stCondLst>
                            <p:childTnLst>
                              <p:par>
                                <p:cTn id="89" presetClass="entr" nodeType="afterEffect" presetSubtype="16" presetID="23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19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300" fill="hold"/>
                                        <p:tgtEl>
                                          <p:spTgt spid="192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00" fill="hold"/>
                                        <p:tgtEl>
                                          <p:spTgt spid="192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Class="entr" nodeType="withEffect" presetSubtype="16" presetID="23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300" fill="hold"/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300" fill="hold"/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Class="entr" nodeType="clickEffect" presetSubtype="4" presetID="22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101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7" grpId="4"/>
      <p:bldP build="p" bldLvl="5" animBg="1" rev="0" advAuto="0" spid="182" grpId="7"/>
      <p:bldP build="whole" bldLvl="1" animBg="1" rev="0" advAuto="0" spid="181" grpId="6"/>
      <p:bldP build="whole" bldLvl="1" animBg="1" rev="0" advAuto="0" spid="176" grpId="3"/>
      <p:bldP build="p" bldLvl="5" animBg="1" rev="0" advAuto="0" spid="187" grpId="10"/>
      <p:bldP build="whole" bldLvl="1" animBg="1" rev="0" advAuto="0" spid="172" grpId="1"/>
      <p:bldP build="whole" bldLvl="1" animBg="1" rev="0" advAuto="0" spid="190" grpId="11"/>
      <p:bldP build="whole" bldLvl="1" animBg="1" rev="0" advAuto="0" spid="173" grpId="2"/>
      <p:bldP build="p" bldLvl="5" animBg="1" rev="0" advAuto="0" spid="178" grpId="5"/>
      <p:bldP build="p" bldLvl="5" animBg="1" rev="0" advAuto="0" spid="183" grpId="8"/>
      <p:bldP build="p" bldLvl="5" animBg="1" rev="0" advAuto="0" spid="191" grpId="12"/>
      <p:bldP build="p" bldLvl="5" animBg="1" rev="0" advAuto="0" spid="192" grpId="13"/>
      <p:bldP build="whole" bldLvl="1" animBg="1" rev="0" advAuto="0" spid="186" grpId="9"/>
      <p:bldP build="whole" bldLvl="1" animBg="1" rev="0" advAuto="0" spid="197" grpId="14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Rectangle 5"/>
          <p:cNvSpPr/>
          <p:nvPr/>
        </p:nvSpPr>
        <p:spPr>
          <a:xfrm>
            <a:off x="-21263" y="6136604"/>
            <a:ext cx="12858044" cy="2039300"/>
          </a:xfrm>
          <a:prstGeom prst="rect">
            <a:avLst/>
          </a:prstGeom>
          <a:solidFill>
            <a:srgbClr val="FBBF0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00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174" y="3594010"/>
            <a:ext cx="3877835" cy="3233518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矩形 2"/>
          <p:cNvSpPr/>
          <p:nvPr/>
        </p:nvSpPr>
        <p:spPr>
          <a:xfrm>
            <a:off x="269555" y="3768907"/>
            <a:ext cx="3594178" cy="202489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2" name="TextBox 349"/>
          <p:cNvSpPr txBox="1"/>
          <p:nvPr/>
        </p:nvSpPr>
        <p:spPr>
          <a:xfrm>
            <a:off x="6407758" y="1153656"/>
            <a:ext cx="3333985" cy="226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1000">
                <a:solidFill>
                  <a:srgbClr val="00192F"/>
                </a:solidFill>
              </a:defRPr>
            </a:lvl1pPr>
          </a:lstStyle>
          <a:p>
            <a:pPr/>
            <a:r>
              <a:t>How to arrange all the webpage, </a:t>
            </a:r>
          </a:p>
        </p:txBody>
      </p:sp>
      <p:sp>
        <p:nvSpPr>
          <p:cNvPr id="203" name="矩形 10"/>
          <p:cNvSpPr txBox="1"/>
          <p:nvPr/>
        </p:nvSpPr>
        <p:spPr>
          <a:xfrm>
            <a:off x="646488" y="293012"/>
            <a:ext cx="2042379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i="1" sz="2000">
                <a:solidFill>
                  <a:srgbClr val="B0105B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Challenges faced</a:t>
            </a:r>
          </a:p>
        </p:txBody>
      </p:sp>
      <p:grpSp>
        <p:nvGrpSpPr>
          <p:cNvPr id="206" name="组合 14"/>
          <p:cNvGrpSpPr/>
          <p:nvPr/>
        </p:nvGrpSpPr>
        <p:grpSpPr>
          <a:xfrm>
            <a:off x="4881846" y="884660"/>
            <a:ext cx="812363" cy="812363"/>
            <a:chOff x="0" y="0"/>
            <a:chExt cx="812361" cy="812361"/>
          </a:xfrm>
        </p:grpSpPr>
        <p:sp>
          <p:nvSpPr>
            <p:cNvPr id="204" name="椭圆 15"/>
            <p:cNvSpPr/>
            <p:nvPr/>
          </p:nvSpPr>
          <p:spPr>
            <a:xfrm>
              <a:off x="0" y="0"/>
              <a:ext cx="812362" cy="812362"/>
            </a:xfrm>
            <a:prstGeom prst="ellipse">
              <a:avLst/>
            </a:prstGeom>
            <a:solidFill>
              <a:srgbClr val="FBBF0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方正兰亭纤黑_GBK"/>
                  <a:ea typeface="方正兰亭纤黑_GBK"/>
                  <a:cs typeface="方正兰亭纤黑_GBK"/>
                  <a:sym typeface="方正兰亭纤黑_GBK"/>
                </a:defRPr>
              </a:pPr>
            </a:p>
          </p:txBody>
        </p:sp>
        <p:sp>
          <p:nvSpPr>
            <p:cNvPr id="205" name="文本框 10"/>
            <p:cNvSpPr txBox="1"/>
            <p:nvPr/>
          </p:nvSpPr>
          <p:spPr>
            <a:xfrm>
              <a:off x="149801" y="57327"/>
              <a:ext cx="626813" cy="650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7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01</a:t>
              </a:r>
            </a:p>
          </p:txBody>
        </p:sp>
      </p:grpSp>
      <p:grpSp>
        <p:nvGrpSpPr>
          <p:cNvPr id="209" name="组合 17"/>
          <p:cNvGrpSpPr/>
          <p:nvPr/>
        </p:nvGrpSpPr>
        <p:grpSpPr>
          <a:xfrm>
            <a:off x="4881846" y="1940060"/>
            <a:ext cx="812363" cy="812363"/>
            <a:chOff x="0" y="0"/>
            <a:chExt cx="812361" cy="812361"/>
          </a:xfrm>
        </p:grpSpPr>
        <p:sp>
          <p:nvSpPr>
            <p:cNvPr id="207" name="椭圆 18"/>
            <p:cNvSpPr/>
            <p:nvPr/>
          </p:nvSpPr>
          <p:spPr>
            <a:xfrm>
              <a:off x="-1" y="-1"/>
              <a:ext cx="812363" cy="812363"/>
            </a:xfrm>
            <a:prstGeom prst="ellipse">
              <a:avLst/>
            </a:prstGeom>
            <a:solidFill>
              <a:srgbClr val="FBBF0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方正兰亭纤黑_GBK"/>
                  <a:ea typeface="方正兰亭纤黑_GBK"/>
                  <a:cs typeface="方正兰亭纤黑_GBK"/>
                  <a:sym typeface="方正兰亭纤黑_GBK"/>
                </a:defRPr>
              </a:pPr>
            </a:p>
          </p:txBody>
        </p:sp>
        <p:sp>
          <p:nvSpPr>
            <p:cNvPr id="208" name="文本框 10"/>
            <p:cNvSpPr txBox="1"/>
            <p:nvPr/>
          </p:nvSpPr>
          <p:spPr>
            <a:xfrm>
              <a:off x="97631" y="81061"/>
              <a:ext cx="626812" cy="650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7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02</a:t>
              </a:r>
            </a:p>
          </p:txBody>
        </p:sp>
      </p:grpSp>
      <p:grpSp>
        <p:nvGrpSpPr>
          <p:cNvPr id="212" name="组合 20"/>
          <p:cNvGrpSpPr/>
          <p:nvPr/>
        </p:nvGrpSpPr>
        <p:grpSpPr>
          <a:xfrm>
            <a:off x="4891459" y="3034401"/>
            <a:ext cx="812363" cy="812363"/>
            <a:chOff x="0" y="0"/>
            <a:chExt cx="812361" cy="812361"/>
          </a:xfrm>
        </p:grpSpPr>
        <p:sp>
          <p:nvSpPr>
            <p:cNvPr id="210" name="椭圆 21"/>
            <p:cNvSpPr/>
            <p:nvPr/>
          </p:nvSpPr>
          <p:spPr>
            <a:xfrm>
              <a:off x="0" y="0"/>
              <a:ext cx="812362" cy="812362"/>
            </a:xfrm>
            <a:prstGeom prst="ellipse">
              <a:avLst/>
            </a:prstGeom>
            <a:solidFill>
              <a:srgbClr val="FBBF0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方正兰亭纤黑_GBK"/>
                  <a:ea typeface="方正兰亭纤黑_GBK"/>
                  <a:cs typeface="方正兰亭纤黑_GBK"/>
                  <a:sym typeface="方正兰亭纤黑_GBK"/>
                </a:defRPr>
              </a:pPr>
            </a:p>
          </p:txBody>
        </p:sp>
        <p:sp>
          <p:nvSpPr>
            <p:cNvPr id="211" name="文本框 10"/>
            <p:cNvSpPr txBox="1"/>
            <p:nvPr/>
          </p:nvSpPr>
          <p:spPr>
            <a:xfrm>
              <a:off x="149801" y="57327"/>
              <a:ext cx="626813" cy="650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7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03</a:t>
              </a:r>
            </a:p>
          </p:txBody>
        </p:sp>
      </p:grpSp>
      <p:grpSp>
        <p:nvGrpSpPr>
          <p:cNvPr id="215" name="组合 23"/>
          <p:cNvGrpSpPr/>
          <p:nvPr/>
        </p:nvGrpSpPr>
        <p:grpSpPr>
          <a:xfrm>
            <a:off x="4919972" y="4036372"/>
            <a:ext cx="812363" cy="812363"/>
            <a:chOff x="0" y="0"/>
            <a:chExt cx="812361" cy="812361"/>
          </a:xfrm>
        </p:grpSpPr>
        <p:sp>
          <p:nvSpPr>
            <p:cNvPr id="213" name="椭圆 24"/>
            <p:cNvSpPr/>
            <p:nvPr/>
          </p:nvSpPr>
          <p:spPr>
            <a:xfrm>
              <a:off x="-1" y="-1"/>
              <a:ext cx="812363" cy="812363"/>
            </a:xfrm>
            <a:prstGeom prst="ellipse">
              <a:avLst/>
            </a:prstGeom>
            <a:solidFill>
              <a:srgbClr val="FBBF0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方正兰亭纤黑_GBK"/>
                  <a:ea typeface="方正兰亭纤黑_GBK"/>
                  <a:cs typeface="方正兰亭纤黑_GBK"/>
                  <a:sym typeface="方正兰亭纤黑_GBK"/>
                </a:defRPr>
              </a:pPr>
            </a:p>
          </p:txBody>
        </p:sp>
        <p:sp>
          <p:nvSpPr>
            <p:cNvPr id="214" name="文本框 10"/>
            <p:cNvSpPr txBox="1"/>
            <p:nvPr/>
          </p:nvSpPr>
          <p:spPr>
            <a:xfrm>
              <a:off x="118369" y="81060"/>
              <a:ext cx="626813" cy="650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7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04</a:t>
              </a:r>
            </a:p>
          </p:txBody>
        </p:sp>
      </p:grpSp>
      <p:grpSp>
        <p:nvGrpSpPr>
          <p:cNvPr id="218" name="组合 26"/>
          <p:cNvGrpSpPr/>
          <p:nvPr/>
        </p:nvGrpSpPr>
        <p:grpSpPr>
          <a:xfrm>
            <a:off x="4908129" y="4998878"/>
            <a:ext cx="812363" cy="812363"/>
            <a:chOff x="0" y="0"/>
            <a:chExt cx="812361" cy="812361"/>
          </a:xfrm>
        </p:grpSpPr>
        <p:sp>
          <p:nvSpPr>
            <p:cNvPr id="216" name="椭圆 27"/>
            <p:cNvSpPr/>
            <p:nvPr/>
          </p:nvSpPr>
          <p:spPr>
            <a:xfrm>
              <a:off x="0" y="0"/>
              <a:ext cx="812362" cy="812362"/>
            </a:xfrm>
            <a:prstGeom prst="ellipse">
              <a:avLst/>
            </a:prstGeom>
            <a:solidFill>
              <a:srgbClr val="FBBF0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方正兰亭纤黑_GBK"/>
                  <a:ea typeface="方正兰亭纤黑_GBK"/>
                  <a:cs typeface="方正兰亭纤黑_GBK"/>
                  <a:sym typeface="方正兰亭纤黑_GBK"/>
                </a:defRPr>
              </a:pPr>
            </a:p>
          </p:txBody>
        </p:sp>
        <p:sp>
          <p:nvSpPr>
            <p:cNvPr id="217" name="文本框 10"/>
            <p:cNvSpPr txBox="1"/>
            <p:nvPr/>
          </p:nvSpPr>
          <p:spPr>
            <a:xfrm>
              <a:off x="149801" y="57327"/>
              <a:ext cx="626813" cy="650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3700">
                  <a:solidFill>
                    <a:srgbClr val="FFFFFF"/>
                  </a:solidFill>
                  <a:latin typeface="微软雅黑"/>
                  <a:ea typeface="微软雅黑"/>
                  <a:cs typeface="微软雅黑"/>
                  <a:sym typeface="微软雅黑"/>
                </a:defRPr>
              </a:lvl1pPr>
            </a:lstStyle>
            <a:p>
              <a:pPr/>
              <a:r>
                <a:t>05</a:t>
              </a:r>
            </a:p>
          </p:txBody>
        </p:sp>
      </p:grpSp>
      <p:grpSp>
        <p:nvGrpSpPr>
          <p:cNvPr id="223" name="组合 30"/>
          <p:cNvGrpSpPr/>
          <p:nvPr/>
        </p:nvGrpSpPr>
        <p:grpSpPr>
          <a:xfrm>
            <a:off x="812750" y="928778"/>
            <a:ext cx="2304258" cy="2323438"/>
            <a:chOff x="0" y="0"/>
            <a:chExt cx="2304256" cy="2323436"/>
          </a:xfrm>
        </p:grpSpPr>
        <p:sp>
          <p:nvSpPr>
            <p:cNvPr id="219" name="椭圆 31"/>
            <p:cNvSpPr/>
            <p:nvPr/>
          </p:nvSpPr>
          <p:spPr>
            <a:xfrm>
              <a:off x="-1" y="-1"/>
              <a:ext cx="2304258" cy="2323438"/>
            </a:xfrm>
            <a:prstGeom prst="ellipse">
              <a:avLst/>
            </a:prstGeom>
            <a:noFill/>
            <a:ln w="101600" cap="flat">
              <a:solidFill>
                <a:srgbClr val="212E3C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方正兰亭纤黑_GBK"/>
                  <a:ea typeface="方正兰亭纤黑_GBK"/>
                  <a:cs typeface="方正兰亭纤黑_GBK"/>
                  <a:sym typeface="方正兰亭纤黑_GBK"/>
                </a:defRPr>
              </a:pPr>
            </a:p>
          </p:txBody>
        </p:sp>
        <p:grpSp>
          <p:nvGrpSpPr>
            <p:cNvPr id="222" name="椭圆 32"/>
            <p:cNvGrpSpPr/>
            <p:nvPr/>
          </p:nvGrpSpPr>
          <p:grpSpPr>
            <a:xfrm>
              <a:off x="179778" y="181274"/>
              <a:ext cx="1944701" cy="1960887"/>
              <a:chOff x="0" y="0"/>
              <a:chExt cx="1944700" cy="1960886"/>
            </a:xfrm>
          </p:grpSpPr>
          <p:sp>
            <p:nvSpPr>
              <p:cNvPr id="220" name="椭圆形"/>
              <p:cNvSpPr/>
              <p:nvPr/>
            </p:nvSpPr>
            <p:spPr>
              <a:xfrm>
                <a:off x="-1" y="-1"/>
                <a:ext cx="1944702" cy="1960888"/>
              </a:xfrm>
              <a:prstGeom prst="ellipse">
                <a:avLst/>
              </a:prstGeom>
              <a:solidFill>
                <a:srgbClr val="FBBF0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b="1" sz="5400">
                    <a:solidFill>
                      <a:srgbClr val="FFFFFF"/>
                    </a:solidFill>
                    <a:latin typeface="方正兰亭纤黑_GBK"/>
                    <a:ea typeface="方正兰亭纤黑_GBK"/>
                    <a:cs typeface="方正兰亭纤黑_GBK"/>
                    <a:sym typeface="方正兰亭纤黑_GBK"/>
                  </a:defRPr>
                </a:pPr>
              </a:p>
            </p:txBody>
          </p:sp>
          <p:sp>
            <p:nvSpPr>
              <p:cNvPr id="221" name="TC"/>
              <p:cNvSpPr txBox="1"/>
              <p:nvPr/>
            </p:nvSpPr>
            <p:spPr>
              <a:xfrm>
                <a:off x="284795" y="521972"/>
                <a:ext cx="1375109" cy="916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b="1" sz="5400">
                    <a:solidFill>
                      <a:srgbClr val="FFFFFF"/>
                    </a:solidFill>
                    <a:latin typeface="方正兰亭纤黑_GBK"/>
                    <a:ea typeface="方正兰亭纤黑_GBK"/>
                    <a:cs typeface="方正兰亭纤黑_GBK"/>
                    <a:sym typeface="方正兰亭纤黑_GBK"/>
                  </a:defRPr>
                </a:lvl1pPr>
              </a:lstStyle>
              <a:p>
                <a:pPr/>
                <a:r>
                  <a:t>TC</a:t>
                </a:r>
              </a:p>
            </p:txBody>
          </p:sp>
        </p:grpSp>
      </p:grpSp>
      <p:sp>
        <p:nvSpPr>
          <p:cNvPr id="224" name="TextBox 349"/>
          <p:cNvSpPr txBox="1"/>
          <p:nvPr/>
        </p:nvSpPr>
        <p:spPr>
          <a:xfrm>
            <a:off x="6471904" y="2209057"/>
            <a:ext cx="3142827" cy="4344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1000">
                <a:solidFill>
                  <a:srgbClr val="00192F"/>
                </a:solidFill>
              </a:defRPr>
            </a:lvl1pPr>
          </a:lstStyle>
          <a:p>
            <a:pPr/>
            <a:r>
              <a:t>Design the database,  and connect the database to our web application, Create the Hibernate mapping</a:t>
            </a:r>
          </a:p>
        </p:txBody>
      </p:sp>
      <p:sp>
        <p:nvSpPr>
          <p:cNvPr id="225" name="TextBox 349"/>
          <p:cNvSpPr txBox="1"/>
          <p:nvPr/>
        </p:nvSpPr>
        <p:spPr>
          <a:xfrm>
            <a:off x="6442483" y="3402686"/>
            <a:ext cx="3142827" cy="434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1000">
                <a:solidFill>
                  <a:srgbClr val="00192F"/>
                </a:solidFill>
              </a:defRPr>
            </a:lvl1pPr>
          </a:lstStyle>
          <a:p>
            <a:pPr/>
            <a:r>
              <a:t>How to make spring MVC to Control requests and responses </a:t>
            </a:r>
          </a:p>
        </p:txBody>
      </p:sp>
      <p:sp>
        <p:nvSpPr>
          <p:cNvPr id="226" name="TextBox 349"/>
          <p:cNvSpPr txBox="1"/>
          <p:nvPr/>
        </p:nvSpPr>
        <p:spPr>
          <a:xfrm>
            <a:off x="6451038" y="4203262"/>
            <a:ext cx="3142827" cy="641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sz="1000">
                <a:solidFill>
                  <a:srgbClr val="00192F"/>
                </a:solidFill>
              </a:defRPr>
            </a:pPr>
            <a:r>
              <a:t>How to write the CSS  efficiently make the page more beautiful, and how to make the page more flexible </a:t>
            </a:r>
            <a:r>
              <a:t>by </a:t>
            </a:r>
            <a:r>
              <a:t>Using java script and AJAX</a:t>
            </a:r>
          </a:p>
        </p:txBody>
      </p:sp>
      <p:sp>
        <p:nvSpPr>
          <p:cNvPr id="227" name="TextBox 349"/>
          <p:cNvSpPr txBox="1"/>
          <p:nvPr/>
        </p:nvSpPr>
        <p:spPr>
          <a:xfrm>
            <a:off x="6471904" y="5099225"/>
            <a:ext cx="4392490" cy="641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sz="1000">
                <a:solidFill>
                  <a:srgbClr val="00192F"/>
                </a:solidFill>
              </a:defRPr>
            </a:pPr>
            <a:r>
              <a:t>The functionality requirements of Administrator and User, such as </a:t>
            </a:r>
            <a:r>
              <a:t>View personal profile and modify the same, including updating personal  information and password, Manage registered user</a:t>
            </a:r>
            <a: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14:prism dir="l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Class="entr" nodeType="afterEffect" presetSubtype="1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20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Class="entr" nodeType="afterEffect" presetSubtype="9" presetID="15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Class="entr" nodeType="afterEffect" presetSubtype="9" presetID="15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Class="entr" nodeType="afterEffect" presetSubtype="9" presetID="15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Class="entr" nodeType="afterEffect" presetSubtype="9" presetID="15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500"/>
                            </p:stCondLst>
                            <p:childTnLst>
                              <p:par>
                                <p:cTn id="50" presetClass="entr" nodeType="afterEffect" presetSubtype="9" presetID="15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500"/>
                            </p:stCondLst>
                            <p:childTnLst>
                              <p:par>
                                <p:cTn id="57" presetClass="entr" nodeType="afterEffect" presetSubtype="9" presetID="15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8000"/>
                            </p:stCondLst>
                            <p:childTnLst>
                              <p:par>
                                <p:cTn id="64" presetClass="entr" nodeType="afterEffect" presetSubtype="1" presetID="2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66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8500"/>
                            </p:stCondLst>
                            <p:childTnLst>
                              <p:par>
                                <p:cTn id="68" presetClass="entr" nodeType="afterEffect" presetSubtype="1" presetID="2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0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9000"/>
                            </p:stCondLst>
                            <p:childTnLst>
                              <p:par>
                                <p:cTn id="72" presetClass="entr" nodeType="afterEffect" presetSubtype="1" presetID="2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4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9500"/>
                            </p:stCondLst>
                            <p:childTnLst>
                              <p:par>
                                <p:cTn id="76" presetClass="entr" nodeType="afterEffect" presetSubtype="1" presetID="22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8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4" grpId="11"/>
      <p:bldP build="whole" bldLvl="1" animBg="1" rev="0" advAuto="0" spid="202" grpId="4"/>
      <p:bldP build="whole" bldLvl="1" animBg="1" rev="0" advAuto="0" spid="212" grpId="7"/>
      <p:bldP build="whole" bldLvl="1" animBg="1" rev="0" advAuto="0" spid="201" grpId="3"/>
      <p:bldP build="whole" bldLvl="1" animBg="1" rev="0" advAuto="0" spid="227" grpId="14"/>
      <p:bldP build="whole" bldLvl="1" animBg="1" rev="0" advAuto="0" spid="199" grpId="1"/>
      <p:bldP build="whole" bldLvl="1" animBg="1" rev="0" advAuto="0" spid="215" grpId="8"/>
      <p:bldP build="whole" bldLvl="1" animBg="1" rev="0" advAuto="0" spid="223" grpId="10"/>
      <p:bldP build="whole" bldLvl="1" animBg="1" rev="0" advAuto="0" spid="225" grpId="12"/>
      <p:bldP build="whole" bldLvl="1" animBg="1" rev="0" advAuto="0" spid="206" grpId="5"/>
      <p:bldP build="whole" bldLvl="1" animBg="1" rev="0" advAuto="0" spid="209" grpId="6"/>
      <p:bldP build="whole" bldLvl="1" animBg="1" rev="0" advAuto="0" spid="226" grpId="13"/>
      <p:bldP build="whole" bldLvl="1" animBg="1" rev="0" advAuto="0" spid="218" grpId="9"/>
      <p:bldP build="whole" bldLvl="1" animBg="1" rev="0" advAuto="0" spid="200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组合 1"/>
          <p:cNvGrpSpPr/>
          <p:nvPr/>
        </p:nvGrpSpPr>
        <p:grpSpPr>
          <a:xfrm>
            <a:off x="1591444" y="2626548"/>
            <a:ext cx="4446741" cy="3482386"/>
            <a:chOff x="0" y="0"/>
            <a:chExt cx="4446739" cy="3482385"/>
          </a:xfrm>
        </p:grpSpPr>
        <p:sp>
          <p:nvSpPr>
            <p:cNvPr id="229" name="MH_Other_1"/>
            <p:cNvSpPr/>
            <p:nvPr/>
          </p:nvSpPr>
          <p:spPr>
            <a:xfrm>
              <a:off x="-1" y="1754586"/>
              <a:ext cx="3964565" cy="189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352" fill="norm" stroke="1" extrusionOk="0">
                  <a:moveTo>
                    <a:pt x="0" y="8640"/>
                  </a:moveTo>
                  <a:cubicBezTo>
                    <a:pt x="5297" y="14640"/>
                    <a:pt x="8295" y="21600"/>
                    <a:pt x="11895" y="20160"/>
                  </a:cubicBezTo>
                  <a:cubicBezTo>
                    <a:pt x="15495" y="18720"/>
                    <a:pt x="19770" y="9840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59595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230" name="MH_Other_2"/>
            <p:cNvSpPr/>
            <p:nvPr/>
          </p:nvSpPr>
          <p:spPr>
            <a:xfrm>
              <a:off x="0" y="-1"/>
              <a:ext cx="3442206" cy="18751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936" y="20121"/>
                    <a:pt x="10100" y="15943"/>
                    <a:pt x="13700" y="12343"/>
                  </a:cubicBezTo>
                  <a:cubicBezTo>
                    <a:pt x="17300" y="8743"/>
                    <a:pt x="19177" y="5876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59595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231" name="MH_Other_3"/>
            <p:cNvSpPr/>
            <p:nvPr/>
          </p:nvSpPr>
          <p:spPr>
            <a:xfrm>
              <a:off x="-1" y="883989"/>
              <a:ext cx="4433348" cy="9911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726" y="19022"/>
                    <a:pt x="8668" y="17903"/>
                    <a:pt x="12268" y="14303"/>
                  </a:cubicBezTo>
                  <a:cubicBezTo>
                    <a:pt x="15868" y="10703"/>
                    <a:pt x="19126" y="4622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59595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232" name="MH_Other_4"/>
            <p:cNvSpPr/>
            <p:nvPr/>
          </p:nvSpPr>
          <p:spPr>
            <a:xfrm>
              <a:off x="66969" y="1861736"/>
              <a:ext cx="4379771" cy="723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895" y="4000"/>
                    <a:pt x="11791" y="8000"/>
                    <a:pt x="15391" y="11600"/>
                  </a:cubicBezTo>
                  <a:cubicBezTo>
                    <a:pt x="18991" y="15200"/>
                    <a:pt x="20295" y="18400"/>
                    <a:pt x="21600" y="21600"/>
                  </a:cubicBezTo>
                </a:path>
              </a:pathLst>
            </a:custGeom>
            <a:noFill/>
            <a:ln w="9525" cap="flat">
              <a:solidFill>
                <a:srgbClr val="59595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233" name="MH_Other_5"/>
            <p:cNvSpPr/>
            <p:nvPr/>
          </p:nvSpPr>
          <p:spPr>
            <a:xfrm>
              <a:off x="13394" y="1861736"/>
              <a:ext cx="3428812" cy="1620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6975" y="2931"/>
                    <a:pt x="11250" y="7468"/>
                    <a:pt x="14850" y="11068"/>
                  </a:cubicBezTo>
                  <a:cubicBezTo>
                    <a:pt x="18450" y="14668"/>
                    <a:pt x="20869" y="19116"/>
                    <a:pt x="21600" y="21600"/>
                  </a:cubicBezTo>
                </a:path>
              </a:pathLst>
            </a:custGeom>
            <a:noFill/>
            <a:ln w="9525" cap="flat">
              <a:solidFill>
                <a:srgbClr val="59595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</p:grpSp>
      <p:grpSp>
        <p:nvGrpSpPr>
          <p:cNvPr id="237" name="MH_Other_6"/>
          <p:cNvGrpSpPr/>
          <p:nvPr/>
        </p:nvGrpSpPr>
        <p:grpSpPr>
          <a:xfrm>
            <a:off x="4722245" y="2248173"/>
            <a:ext cx="704851" cy="704851"/>
            <a:chOff x="0" y="0"/>
            <a:chExt cx="704850" cy="704850"/>
          </a:xfrm>
        </p:grpSpPr>
        <p:sp>
          <p:nvSpPr>
            <p:cNvPr id="235" name="圆形"/>
            <p:cNvSpPr/>
            <p:nvPr/>
          </p:nvSpPr>
          <p:spPr>
            <a:xfrm>
              <a:off x="0" y="0"/>
              <a:ext cx="704851" cy="704851"/>
            </a:xfrm>
            <a:prstGeom prst="ellipse">
              <a:avLst/>
            </a:prstGeom>
            <a:solidFill>
              <a:srgbClr val="FBBF0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5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236" name="01"/>
            <p:cNvSpPr txBox="1"/>
            <p:nvPr/>
          </p:nvSpPr>
          <p:spPr>
            <a:xfrm>
              <a:off x="103222" y="168274"/>
              <a:ext cx="498405" cy="368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5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lvl1pPr>
            </a:lstStyle>
            <a:p>
              <a:pPr/>
              <a:r>
                <a:t>01</a:t>
              </a:r>
            </a:p>
          </p:txBody>
        </p:sp>
      </p:grpSp>
      <p:grpSp>
        <p:nvGrpSpPr>
          <p:cNvPr id="240" name="MH_Other_7"/>
          <p:cNvGrpSpPr/>
          <p:nvPr/>
        </p:nvGrpSpPr>
        <p:grpSpPr>
          <a:xfrm>
            <a:off x="5701667" y="3097005"/>
            <a:ext cx="704849" cy="704849"/>
            <a:chOff x="0" y="0"/>
            <a:chExt cx="704848" cy="704848"/>
          </a:xfrm>
        </p:grpSpPr>
        <p:sp>
          <p:nvSpPr>
            <p:cNvPr id="238" name="圆形"/>
            <p:cNvSpPr/>
            <p:nvPr/>
          </p:nvSpPr>
          <p:spPr>
            <a:xfrm>
              <a:off x="-1" y="-1"/>
              <a:ext cx="704850" cy="704850"/>
            </a:xfrm>
            <a:prstGeom prst="ellipse">
              <a:avLst/>
            </a:prstGeom>
            <a:solidFill>
              <a:srgbClr val="212E3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5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239" name="02"/>
            <p:cNvSpPr txBox="1"/>
            <p:nvPr/>
          </p:nvSpPr>
          <p:spPr>
            <a:xfrm>
              <a:off x="103223" y="168273"/>
              <a:ext cx="498402" cy="368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5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lvl1pPr>
            </a:lstStyle>
            <a:p>
              <a:pPr/>
              <a:r>
                <a:t>02</a:t>
              </a:r>
            </a:p>
          </p:txBody>
        </p:sp>
      </p:grpSp>
      <p:grpSp>
        <p:nvGrpSpPr>
          <p:cNvPr id="243" name="MH_Other_8"/>
          <p:cNvGrpSpPr/>
          <p:nvPr/>
        </p:nvGrpSpPr>
        <p:grpSpPr>
          <a:xfrm>
            <a:off x="5201072" y="4012805"/>
            <a:ext cx="704851" cy="706525"/>
            <a:chOff x="0" y="0"/>
            <a:chExt cx="704850" cy="706524"/>
          </a:xfrm>
        </p:grpSpPr>
        <p:sp>
          <p:nvSpPr>
            <p:cNvPr id="241" name="圆形"/>
            <p:cNvSpPr/>
            <p:nvPr/>
          </p:nvSpPr>
          <p:spPr>
            <a:xfrm>
              <a:off x="0" y="-1"/>
              <a:ext cx="704851" cy="706526"/>
            </a:xfrm>
            <a:prstGeom prst="ellipse">
              <a:avLst/>
            </a:prstGeom>
            <a:solidFill>
              <a:srgbClr val="FBBF0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5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242" name="03"/>
            <p:cNvSpPr txBox="1"/>
            <p:nvPr/>
          </p:nvSpPr>
          <p:spPr>
            <a:xfrm>
              <a:off x="103222" y="169111"/>
              <a:ext cx="498405" cy="368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5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lvl1pPr>
            </a:lstStyle>
            <a:p>
              <a:pPr/>
              <a:r>
                <a:t>03</a:t>
              </a:r>
            </a:p>
          </p:txBody>
        </p:sp>
      </p:grpSp>
      <p:grpSp>
        <p:nvGrpSpPr>
          <p:cNvPr id="246" name="MH_Other_9"/>
          <p:cNvGrpSpPr/>
          <p:nvPr/>
        </p:nvGrpSpPr>
        <p:grpSpPr>
          <a:xfrm>
            <a:off x="5698318" y="4794668"/>
            <a:ext cx="704849" cy="706525"/>
            <a:chOff x="0" y="0"/>
            <a:chExt cx="704848" cy="706524"/>
          </a:xfrm>
        </p:grpSpPr>
        <p:sp>
          <p:nvSpPr>
            <p:cNvPr id="244" name="椭圆形"/>
            <p:cNvSpPr/>
            <p:nvPr/>
          </p:nvSpPr>
          <p:spPr>
            <a:xfrm>
              <a:off x="-1" y="-1"/>
              <a:ext cx="704850" cy="706526"/>
            </a:xfrm>
            <a:prstGeom prst="ellipse">
              <a:avLst/>
            </a:prstGeom>
            <a:solidFill>
              <a:srgbClr val="212E3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5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245" name="04"/>
            <p:cNvSpPr txBox="1"/>
            <p:nvPr/>
          </p:nvSpPr>
          <p:spPr>
            <a:xfrm>
              <a:off x="103223" y="169111"/>
              <a:ext cx="498402" cy="368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5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lvl1pPr>
            </a:lstStyle>
            <a:p>
              <a:pPr/>
              <a:r>
                <a:t>04</a:t>
              </a:r>
            </a:p>
          </p:txBody>
        </p:sp>
      </p:grpSp>
      <p:grpSp>
        <p:nvGrpSpPr>
          <p:cNvPr id="249" name="MH_Other_10"/>
          <p:cNvGrpSpPr/>
          <p:nvPr/>
        </p:nvGrpSpPr>
        <p:grpSpPr>
          <a:xfrm>
            <a:off x="4688759" y="5779113"/>
            <a:ext cx="704851" cy="704849"/>
            <a:chOff x="0" y="0"/>
            <a:chExt cx="704850" cy="704848"/>
          </a:xfrm>
        </p:grpSpPr>
        <p:sp>
          <p:nvSpPr>
            <p:cNvPr id="247" name="椭圆形"/>
            <p:cNvSpPr/>
            <p:nvPr/>
          </p:nvSpPr>
          <p:spPr>
            <a:xfrm>
              <a:off x="0" y="-1"/>
              <a:ext cx="704851" cy="704850"/>
            </a:xfrm>
            <a:prstGeom prst="ellipse">
              <a:avLst/>
            </a:prstGeom>
            <a:solidFill>
              <a:srgbClr val="FBBF0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5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248" name="5"/>
            <p:cNvSpPr txBox="1"/>
            <p:nvPr/>
          </p:nvSpPr>
          <p:spPr>
            <a:xfrm>
              <a:off x="103222" y="168273"/>
              <a:ext cx="498405" cy="368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5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252" name="MH_Title_1"/>
          <p:cNvGrpSpPr/>
          <p:nvPr/>
        </p:nvGrpSpPr>
        <p:grpSpPr>
          <a:xfrm>
            <a:off x="-24692" y="3260106"/>
            <a:ext cx="1656321" cy="2393720"/>
            <a:chOff x="0" y="0"/>
            <a:chExt cx="1656319" cy="2393719"/>
          </a:xfrm>
        </p:grpSpPr>
        <p:sp>
          <p:nvSpPr>
            <p:cNvPr id="250" name="形状"/>
            <p:cNvSpPr/>
            <p:nvPr/>
          </p:nvSpPr>
          <p:spPr>
            <a:xfrm>
              <a:off x="0" y="-1"/>
              <a:ext cx="1656320" cy="23937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68" h="20431" fill="norm" stroke="1" extrusionOk="0">
                  <a:moveTo>
                    <a:pt x="4847" y="18"/>
                  </a:moveTo>
                  <a:cubicBezTo>
                    <a:pt x="9673" y="-177"/>
                    <a:pt x="14464" y="1262"/>
                    <a:pt x="17522" y="4018"/>
                  </a:cubicBezTo>
                  <a:cubicBezTo>
                    <a:pt x="21600" y="7693"/>
                    <a:pt x="21581" y="12794"/>
                    <a:pt x="17476" y="16455"/>
                  </a:cubicBezTo>
                  <a:cubicBezTo>
                    <a:pt x="13370" y="20116"/>
                    <a:pt x="6203" y="21423"/>
                    <a:pt x="0" y="19643"/>
                  </a:cubicBezTo>
                  <a:lnTo>
                    <a:pt x="71" y="768"/>
                  </a:lnTo>
                  <a:cubicBezTo>
                    <a:pt x="1625" y="329"/>
                    <a:pt x="3238" y="82"/>
                    <a:pt x="4847" y="18"/>
                  </a:cubicBezTo>
                  <a:close/>
                </a:path>
              </a:pathLst>
            </a:custGeom>
            <a:solidFill>
              <a:srgbClr val="212E3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1" name="Future Versions"/>
            <p:cNvSpPr txBox="1"/>
            <p:nvPr/>
          </p:nvSpPr>
          <p:spPr>
            <a:xfrm>
              <a:off x="-1" y="1085882"/>
              <a:ext cx="1656320" cy="2219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pPr/>
              <a:r>
                <a:t>Future Versions</a:t>
              </a:r>
            </a:p>
          </p:txBody>
        </p:sp>
      </p:grpSp>
      <p:sp>
        <p:nvSpPr>
          <p:cNvPr id="253" name="TextBox 23"/>
          <p:cNvSpPr txBox="1"/>
          <p:nvPr/>
        </p:nvSpPr>
        <p:spPr>
          <a:xfrm>
            <a:off x="6067850" y="2269274"/>
            <a:ext cx="3764650" cy="4406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pc="150" sz="900">
                <a:solidFill>
                  <a:srgbClr val="0D0D0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/>
            <a:r>
              <a:t>1.Make the Interface of project better.</a:t>
            </a:r>
          </a:p>
        </p:txBody>
      </p:sp>
      <p:sp>
        <p:nvSpPr>
          <p:cNvPr id="254" name="TextBox 24"/>
          <p:cNvSpPr txBox="1"/>
          <p:nvPr/>
        </p:nvSpPr>
        <p:spPr>
          <a:xfrm>
            <a:off x="6050743" y="1989757"/>
            <a:ext cx="92825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rgbClr val="595959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Version 1</a:t>
            </a:r>
          </a:p>
        </p:txBody>
      </p:sp>
      <p:sp>
        <p:nvSpPr>
          <p:cNvPr id="255" name="TextBox 23"/>
          <p:cNvSpPr txBox="1"/>
          <p:nvPr/>
        </p:nvSpPr>
        <p:spPr>
          <a:xfrm>
            <a:off x="6588944" y="3272782"/>
            <a:ext cx="3764650" cy="21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900">
                <a:solidFill>
                  <a:srgbClr val="595959"/>
                </a:solidFill>
              </a:defRPr>
            </a:lvl1pPr>
          </a:lstStyle>
          <a:p>
            <a:pPr/>
            <a:r>
              <a:t>2.Debug!!!!</a:t>
            </a:r>
          </a:p>
        </p:txBody>
      </p:sp>
      <p:sp>
        <p:nvSpPr>
          <p:cNvPr id="256" name="TextBox 24"/>
          <p:cNvSpPr txBox="1"/>
          <p:nvPr/>
        </p:nvSpPr>
        <p:spPr>
          <a:xfrm>
            <a:off x="6553626" y="2995347"/>
            <a:ext cx="92825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rgbClr val="595959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Version 2</a:t>
            </a:r>
          </a:p>
        </p:txBody>
      </p:sp>
      <p:sp>
        <p:nvSpPr>
          <p:cNvPr id="257" name="TextBox 23"/>
          <p:cNvSpPr txBox="1"/>
          <p:nvPr/>
        </p:nvSpPr>
        <p:spPr>
          <a:xfrm>
            <a:off x="6248825" y="4244175"/>
            <a:ext cx="3764650" cy="214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900">
                <a:solidFill>
                  <a:srgbClr val="595959"/>
                </a:solidFill>
              </a:defRPr>
            </a:lvl1pPr>
          </a:lstStyle>
          <a:p>
            <a:pPr/>
            <a:r>
              <a:t>Complete the function of travel system.</a:t>
            </a:r>
          </a:p>
        </p:txBody>
      </p:sp>
      <p:sp>
        <p:nvSpPr>
          <p:cNvPr id="258" name="TextBox 24"/>
          <p:cNvSpPr txBox="1"/>
          <p:nvPr/>
        </p:nvSpPr>
        <p:spPr>
          <a:xfrm>
            <a:off x="6248825" y="3964659"/>
            <a:ext cx="92825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rgbClr val="595959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Version 3</a:t>
            </a:r>
          </a:p>
        </p:txBody>
      </p:sp>
      <p:sp>
        <p:nvSpPr>
          <p:cNvPr id="259" name="TextBox 23"/>
          <p:cNvSpPr txBox="1"/>
          <p:nvPr/>
        </p:nvSpPr>
        <p:spPr>
          <a:xfrm>
            <a:off x="6563151" y="5139525"/>
            <a:ext cx="3764650" cy="214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900">
                <a:solidFill>
                  <a:srgbClr val="595959"/>
                </a:solidFill>
              </a:defRPr>
            </a:lvl1pPr>
          </a:lstStyle>
          <a:p>
            <a:pPr/>
            <a:r>
              <a:t>Send Email to administrator</a:t>
            </a:r>
          </a:p>
        </p:txBody>
      </p:sp>
      <p:sp>
        <p:nvSpPr>
          <p:cNvPr id="260" name="TextBox 24"/>
          <p:cNvSpPr txBox="1"/>
          <p:nvPr/>
        </p:nvSpPr>
        <p:spPr>
          <a:xfrm>
            <a:off x="6563151" y="4860009"/>
            <a:ext cx="92825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rgbClr val="595959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Version 4</a:t>
            </a:r>
          </a:p>
        </p:txBody>
      </p:sp>
      <p:sp>
        <p:nvSpPr>
          <p:cNvPr id="261" name="TextBox 23"/>
          <p:cNvSpPr txBox="1"/>
          <p:nvPr/>
        </p:nvSpPr>
        <p:spPr>
          <a:xfrm>
            <a:off x="5782100" y="6219078"/>
            <a:ext cx="3764650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sz="900">
                <a:solidFill>
                  <a:srgbClr val="595959"/>
                </a:solidFill>
              </a:defRPr>
            </a:pPr>
            <a:r>
              <a:t>Complete the function of </a:t>
            </a:r>
            <a:r>
              <a:rPr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positioning </a:t>
            </a:r>
            <a:r>
              <a:t> function</a:t>
            </a:r>
          </a:p>
        </p:txBody>
      </p:sp>
      <p:sp>
        <p:nvSpPr>
          <p:cNvPr id="262" name="TextBox 24"/>
          <p:cNvSpPr txBox="1"/>
          <p:nvPr/>
        </p:nvSpPr>
        <p:spPr>
          <a:xfrm>
            <a:off x="5782100" y="5939561"/>
            <a:ext cx="92825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rgbClr val="595959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Version 5</a:t>
            </a:r>
          </a:p>
        </p:txBody>
      </p:sp>
      <p:sp>
        <p:nvSpPr>
          <p:cNvPr id="263" name="矩形 30"/>
          <p:cNvSpPr txBox="1"/>
          <p:nvPr/>
        </p:nvSpPr>
        <p:spPr>
          <a:xfrm>
            <a:off x="113845" y="192078"/>
            <a:ext cx="4960824" cy="6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r">
              <a:defRPr i="1" sz="1000">
                <a:latin typeface="+mj-lt"/>
                <a:ea typeface="+mj-ea"/>
                <a:cs typeface="+mj-cs"/>
                <a:sym typeface="Calibri"/>
              </a:defRPr>
            </a:pPr>
          </a:p>
          <a:p>
            <a:pPr algn="r">
              <a:defRPr i="1" sz="1400">
                <a:latin typeface="+mj-lt"/>
                <a:ea typeface="+mj-ea"/>
                <a:cs typeface="+mj-cs"/>
                <a:sym typeface="Calibri"/>
              </a:defRPr>
            </a:pPr>
            <a:r>
              <a:t>Future version of the Project (More Ideas for Improvement)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14:prism dir="l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Class="entr" nodeType="after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6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Class="entr" nodeType="after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0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Class="entr" nodeType="after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4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Class="entr" nodeType="after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8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Class="entr" nodeType="afterEffect" presetSubtype="8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2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Class="entr" nodeType="afterEffect" presetSubtype="1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Class="entr" nodeType="afterEffect" presetSubtype="4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Class="entr" nodeType="afterEffect" presetSubtype="4" presetID="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Class="entr" nodeType="afterEffect" presetSubtype="1" presetID="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Class="entr" nodeType="afterEffect" presetSubtype="4" presetID="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Class="entr" nodeType="afterEffect" presetSubtype="1" presetID="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500"/>
                            </p:stCondLst>
                            <p:childTnLst>
                              <p:par>
                                <p:cTn id="64" presetClass="entr" nodeType="afterEffect" presetSubtype="4" presetID="2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00"/>
                            </p:stCondLst>
                            <p:childTnLst>
                              <p:par>
                                <p:cTn id="69" presetClass="entr" nodeType="afterEffect" presetSubtype="1" presetID="2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500"/>
                            </p:stCondLst>
                            <p:childTnLst>
                              <p:par>
                                <p:cTn id="74" presetClass="entr" nodeType="afterEffect" presetSubtype="4" presetID="2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000"/>
                            </p:stCondLst>
                            <p:childTnLst>
                              <p:par>
                                <p:cTn id="79" presetClass="entr" nodeType="afterEffect" presetSubtype="1" presetID="2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4" grpId="8"/>
      <p:bldP build="whole" bldLvl="1" animBg="1" rev="0" advAuto="0" spid="253" grpId="9"/>
      <p:bldP build="whole" bldLvl="1" animBg="1" rev="0" advAuto="0" spid="255" grpId="10"/>
      <p:bldP build="whole" bldLvl="1" animBg="1" rev="0" advAuto="0" spid="234" grpId="2"/>
      <p:bldP build="whole" bldLvl="1" animBg="1" rev="0" advAuto="0" spid="257" grpId="12"/>
      <p:bldP build="whole" bldLvl="1" animBg="1" rev="0" advAuto="0" spid="260" grpId="15"/>
      <p:bldP build="whole" bldLvl="1" animBg="1" rev="0" advAuto="0" spid="256" grpId="11"/>
      <p:bldP build="whole" bldLvl="1" animBg="1" rev="0" advAuto="0" spid="261" grpId="16"/>
      <p:bldP build="whole" bldLvl="1" animBg="1" rev="0" advAuto="0" spid="243" grpId="5"/>
      <p:bldP build="whole" bldLvl="1" animBg="1" rev="0" advAuto="0" spid="252" grpId="1"/>
      <p:bldP build="whole" bldLvl="1" animBg="1" rev="0" advAuto="0" spid="240" grpId="4"/>
      <p:bldP build="whole" bldLvl="1" animBg="1" rev="0" advAuto="0" spid="237" grpId="3"/>
      <p:bldP build="whole" bldLvl="1" animBg="1" rev="0" advAuto="0" spid="246" grpId="6"/>
      <p:bldP build="whole" bldLvl="1" animBg="1" rev="0" advAuto="0" spid="262" grpId="17"/>
      <p:bldP build="whole" bldLvl="1" animBg="1" rev="0" advAuto="0" spid="249" grpId="7"/>
      <p:bldP build="whole" bldLvl="1" animBg="1" rev="0" advAuto="0" spid="259" grpId="14"/>
      <p:bldP build="whole" bldLvl="1" animBg="1" rev="0" advAuto="0" spid="258" grpId="13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矩形 2"/>
          <p:cNvSpPr/>
          <p:nvPr/>
        </p:nvSpPr>
        <p:spPr>
          <a:xfrm>
            <a:off x="353" y="0"/>
            <a:ext cx="12858398" cy="723265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6" name="任意多边形 22"/>
          <p:cNvSpPr/>
          <p:nvPr/>
        </p:nvSpPr>
        <p:spPr>
          <a:xfrm>
            <a:off x="-35522" y="-1"/>
            <a:ext cx="8911592" cy="72326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5574" y="0"/>
                </a:lnTo>
                <a:lnTo>
                  <a:pt x="21600" y="13556"/>
                </a:lnTo>
                <a:lnTo>
                  <a:pt x="968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212E3C">
              <a:alpha val="8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4"/>
                </a:solidFill>
              </a:defRPr>
            </a:pPr>
          </a:p>
        </p:txBody>
      </p:sp>
      <p:grpSp>
        <p:nvGrpSpPr>
          <p:cNvPr id="269" name="组合 29"/>
          <p:cNvGrpSpPr/>
          <p:nvPr/>
        </p:nvGrpSpPr>
        <p:grpSpPr>
          <a:xfrm>
            <a:off x="4213054" y="-1"/>
            <a:ext cx="4974033" cy="7367998"/>
            <a:chOff x="0" y="0"/>
            <a:chExt cx="4974032" cy="7367996"/>
          </a:xfrm>
        </p:grpSpPr>
        <p:sp>
          <p:nvSpPr>
            <p:cNvPr id="267" name="直接连接符 24"/>
            <p:cNvSpPr/>
            <p:nvPr/>
          </p:nvSpPr>
          <p:spPr>
            <a:xfrm>
              <a:off x="2441284" y="-1"/>
              <a:ext cx="2526960" cy="4635664"/>
            </a:xfrm>
            <a:prstGeom prst="line">
              <a:avLst/>
            </a:prstGeom>
            <a:noFill/>
            <a:ln w="6350" cap="flat">
              <a:solidFill>
                <a:srgbClr val="212E3C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8" name="直接连接符 27"/>
            <p:cNvSpPr/>
            <p:nvPr/>
          </p:nvSpPr>
          <p:spPr>
            <a:xfrm flipH="1">
              <a:off x="-1" y="4635662"/>
              <a:ext cx="4974034" cy="2732335"/>
            </a:xfrm>
            <a:prstGeom prst="line">
              <a:avLst/>
            </a:prstGeom>
            <a:noFill/>
            <a:ln w="6350" cap="flat">
              <a:solidFill>
                <a:srgbClr val="212E3C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pic>
        <p:nvPicPr>
          <p:cNvPr id="270" name="图片 20" descr="图片 2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88224" y="1384076"/>
            <a:ext cx="2163761" cy="2363907"/>
          </a:xfrm>
          <a:prstGeom prst="rect">
            <a:avLst/>
          </a:prstGeom>
          <a:ln w="12700">
            <a:miter lim="400000"/>
          </a:ln>
        </p:spPr>
      </p:pic>
      <p:sp>
        <p:nvSpPr>
          <p:cNvPr id="271" name="矩形 3"/>
          <p:cNvSpPr txBox="1"/>
          <p:nvPr/>
        </p:nvSpPr>
        <p:spPr>
          <a:xfrm>
            <a:off x="802226" y="3252273"/>
            <a:ext cx="7727396" cy="609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3600">
                <a:solidFill>
                  <a:schemeClr val="accent4"/>
                </a:solidFill>
              </a:defRPr>
            </a:lvl1pPr>
          </a:lstStyle>
          <a:p>
            <a:pPr/>
            <a:r>
              <a:t>Thanks for your listening</a:t>
            </a:r>
          </a:p>
        </p:txBody>
      </p:sp>
      <p:sp>
        <p:nvSpPr>
          <p:cNvPr id="272" name="直接连接符 7"/>
          <p:cNvSpPr/>
          <p:nvPr/>
        </p:nvSpPr>
        <p:spPr>
          <a:xfrm>
            <a:off x="884758" y="3904357"/>
            <a:ext cx="5112569" cy="1"/>
          </a:xfrm>
          <a:prstGeom prst="line">
            <a:avLst/>
          </a:prstGeom>
          <a:ln w="57150">
            <a:solidFill>
              <a:srgbClr val="FBBF09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73" name="矩形 23"/>
          <p:cNvSpPr txBox="1"/>
          <p:nvPr/>
        </p:nvSpPr>
        <p:spPr>
          <a:xfrm>
            <a:off x="877936" y="4938156"/>
            <a:ext cx="4399312" cy="942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1" i="1" sz="6000">
                <a:solidFill>
                  <a:srgbClr val="B0105B"/>
                </a:solidFill>
              </a:defRPr>
            </a:lvl1pPr>
          </a:lstStyle>
          <a:p>
            <a:pPr/>
            <a:r>
              <a:t>GOODBYE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14:prism dir="l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6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7"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Class="entr" nodeType="afterEffect" presetSubtype="1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6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5" grpId="1"/>
      <p:bldP build="whole" bldLvl="1" animBg="1" rev="0" advAuto="0" spid="266" grpId="2"/>
      <p:bldP build="whole" bldLvl="1" animBg="1" rev="0" advAuto="0" spid="269" grpId="3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第一PPT，www.1ppt.com">
  <a:themeElements>
    <a:clrScheme name="第一PPT，www.1ppt.com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0000FF"/>
      </a:hlink>
      <a:folHlink>
        <a:srgbClr val="FF00FF"/>
      </a:folHlink>
    </a:clrScheme>
    <a:fontScheme name="第一PPT，www.1ppt.com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第一PPT，www.1ppt.c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第一PPT，www.1ppt.com">
  <a:themeElements>
    <a:clrScheme name="第一PPT，www.1ppt.com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0000FF"/>
      </a:hlink>
      <a:folHlink>
        <a:srgbClr val="FF00FF"/>
      </a:folHlink>
    </a:clrScheme>
    <a:fontScheme name="第一PPT，www.1ppt.com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第一PPT，www.1ppt.c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