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B246-6F4F-4404-819B-AF9633EC0725}" type="datetimeFigureOut">
              <a:rPr lang="en-US" smtClean="0"/>
              <a:t>12-Apr-16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B6F0-496F-4F9C-861F-0DB4A726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C3BF2-2038-41CC-8A32-4670D648EE2C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134701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greetings card using </a:t>
            </a:r>
            <a:r>
              <a:rPr lang="en-US" dirty="0" err="1" smtClean="0"/>
              <a:t>opengl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420" y="4960137"/>
            <a:ext cx="3567448" cy="1463040"/>
          </a:xfrm>
        </p:spPr>
        <p:txBody>
          <a:bodyPr/>
          <a:lstStyle/>
          <a:p>
            <a:r>
              <a:rPr lang="en-US" dirty="0" smtClean="0"/>
              <a:t>Yasar Yousuf          ID: 131-15-036</a:t>
            </a:r>
          </a:p>
          <a:p>
            <a:r>
              <a:rPr lang="en-US" dirty="0" err="1" smtClean="0"/>
              <a:t>Rayhana</a:t>
            </a:r>
            <a:r>
              <a:rPr lang="en-US" dirty="0" smtClean="0"/>
              <a:t> </a:t>
            </a:r>
            <a:r>
              <a:rPr lang="en-US" dirty="0" err="1" smtClean="0"/>
              <a:t>Jannat</a:t>
            </a:r>
            <a:r>
              <a:rPr lang="en-US" dirty="0" smtClean="0"/>
              <a:t>      ID:123-15-004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6" y="3202695"/>
            <a:ext cx="8499096" cy="1742792"/>
          </a:xfrm>
        </p:spPr>
      </p:pic>
    </p:spTree>
    <p:extLst>
      <p:ext uri="{BB962C8B-B14F-4D97-AF65-F5344CB8AC3E}">
        <p14:creationId xmlns:p14="http://schemas.microsoft.com/office/powerpoint/2010/main" val="23586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68" y="2084832"/>
            <a:ext cx="7766191" cy="4090923"/>
          </a:xfrm>
        </p:spPr>
      </p:pic>
    </p:spTree>
    <p:extLst>
      <p:ext uri="{BB962C8B-B14F-4D97-AF65-F5344CB8AC3E}">
        <p14:creationId xmlns:p14="http://schemas.microsoft.com/office/powerpoint/2010/main" val="26311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795" y="280038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006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OpenGL?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software interface to graphics hardware</a:t>
            </a:r>
          </a:p>
          <a:p>
            <a:r>
              <a:rPr lang="en-US" sz="1600" dirty="0"/>
              <a:t>Graphics rendering API (Low Level) </a:t>
            </a:r>
          </a:p>
          <a:p>
            <a:pPr lvl="1"/>
            <a:r>
              <a:rPr lang="en-US" sz="1600" dirty="0"/>
              <a:t>High-quality color images composed of geometric and image primitives</a:t>
            </a:r>
          </a:p>
          <a:p>
            <a:pPr lvl="1"/>
            <a:r>
              <a:rPr lang="en-US" sz="1600" dirty="0"/>
              <a:t>Window system independent</a:t>
            </a:r>
          </a:p>
          <a:p>
            <a:pPr lvl="1"/>
            <a:r>
              <a:rPr lang="en-US" sz="1600" dirty="0"/>
              <a:t>Operating system independent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92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Philosophy of OpenGL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1856704"/>
            <a:ext cx="7543800" cy="480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Platform independent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Window system independent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Rendering only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Aims to be real-time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Takes advantage of graphics hardware where it exists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State system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Client-server system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Standard supported by major companies</a:t>
            </a:r>
          </a:p>
        </p:txBody>
      </p:sp>
    </p:spTree>
    <p:extLst>
      <p:ext uri="{BB962C8B-B14F-4D97-AF65-F5344CB8AC3E}">
        <p14:creationId xmlns:p14="http://schemas.microsoft.com/office/powerpoint/2010/main" val="22779742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Basics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71800" y="5448300"/>
            <a:ext cx="381000" cy="2286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971800" y="62103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228975" y="5838825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3438525" y="57245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886200" y="5981700"/>
            <a:ext cx="76200" cy="76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657600" y="6362700"/>
            <a:ext cx="3048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971800" y="5829300"/>
            <a:ext cx="76200" cy="2286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314825" y="6019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7419975" y="6019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876801" y="5572125"/>
            <a:ext cx="2257425" cy="914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b="1"/>
              <a:t>Graphics Pipeline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898301" y="1794891"/>
            <a:ext cx="8153400" cy="3581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Rendering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Typically execution of OpenGL commands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Converting geometric/mathematical object descriptions into frame buffer values 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OpenGL can render: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Geometric primitives 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Lines, points, polygons, etc…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Bitmaps and Images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Images and geometry linked through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/>
              <a:t>   texture mapping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6403" name="Picture 19" descr="kung_fu_panda_movie_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4030664"/>
            <a:ext cx="2328863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and GLUT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1929685"/>
            <a:ext cx="87630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GLUT (</a:t>
            </a:r>
            <a:r>
              <a:rPr lang="en-US" altLang="zh-TW" sz="1600" dirty="0">
                <a:ea typeface="新細明體" pitchFamily="18" charset="-120"/>
              </a:rPr>
              <a:t>OpenGL Utility Toolkit)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An auxiliary library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A portable windowing API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Easier to show the output of your OpenGL application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Not officially part of OpenGL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Handles: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Window creation,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OS system calls 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Mouse buttons, movement, keyboard, etc…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Callbacks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54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48" y="121634"/>
            <a:ext cx="4113698" cy="6671971"/>
          </a:xfrm>
        </p:spPr>
      </p:pic>
      <p:sp>
        <p:nvSpPr>
          <p:cNvPr id="5" name="TextBox 4"/>
          <p:cNvSpPr txBox="1"/>
          <p:nvPr/>
        </p:nvSpPr>
        <p:spPr>
          <a:xfrm>
            <a:off x="2060620" y="1564793"/>
            <a:ext cx="3992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 simple Greetings Card Made with help of OpenGL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6833348" y="160271"/>
            <a:ext cx="1563677" cy="187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48" y="2084832"/>
            <a:ext cx="7211431" cy="4020111"/>
          </a:xfrm>
        </p:spPr>
      </p:pic>
    </p:spTree>
    <p:extLst>
      <p:ext uri="{BB962C8B-B14F-4D97-AF65-F5344CB8AC3E}">
        <p14:creationId xmlns:p14="http://schemas.microsoft.com/office/powerpoint/2010/main" val="113387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27" y="1025931"/>
            <a:ext cx="6770663" cy="5375805"/>
          </a:xfrm>
        </p:spPr>
      </p:pic>
    </p:spTree>
    <p:extLst>
      <p:ext uri="{BB962C8B-B14F-4D97-AF65-F5344CB8AC3E}">
        <p14:creationId xmlns:p14="http://schemas.microsoft.com/office/powerpoint/2010/main" val="4600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6" y="1071862"/>
            <a:ext cx="6690286" cy="5182755"/>
          </a:xfrm>
        </p:spPr>
      </p:pic>
    </p:spTree>
    <p:extLst>
      <p:ext uri="{BB962C8B-B14F-4D97-AF65-F5344CB8AC3E}">
        <p14:creationId xmlns:p14="http://schemas.microsoft.com/office/powerpoint/2010/main" val="241621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192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新細明體</vt:lpstr>
      <vt:lpstr>Tw Cen MT</vt:lpstr>
      <vt:lpstr>Tw Cen MT Condensed</vt:lpstr>
      <vt:lpstr>Wingdings</vt:lpstr>
      <vt:lpstr>Wingdings 3</vt:lpstr>
      <vt:lpstr>Integral</vt:lpstr>
      <vt:lpstr>Creating greetings card using opengl</vt:lpstr>
      <vt:lpstr>What is OpenGL?</vt:lpstr>
      <vt:lpstr>Philosophy of OpenGL</vt:lpstr>
      <vt:lpstr>OpenGL Basics</vt:lpstr>
      <vt:lpstr>OpenGL and GLUT</vt:lpstr>
      <vt:lpstr>PowerPoint Presentation</vt:lpstr>
      <vt:lpstr>Source code</vt:lpstr>
      <vt:lpstr>Source code</vt:lpstr>
      <vt:lpstr>Source code</vt:lpstr>
      <vt:lpstr>Source code</vt:lpstr>
      <vt:lpstr>Source code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greetings card using opengl</dc:title>
  <dc:creator>Yasar Yousuf</dc:creator>
  <cp:lastModifiedBy>Yasar Yousuf</cp:lastModifiedBy>
  <cp:revision>9</cp:revision>
  <dcterms:created xsi:type="dcterms:W3CDTF">2016-04-11T16:36:07Z</dcterms:created>
  <dcterms:modified xsi:type="dcterms:W3CDTF">2016-04-11T18:22:26Z</dcterms:modified>
</cp:coreProperties>
</file>