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3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378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03C28-5501-E37E-76B4-4B993928D5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7CC1B4-119B-27A1-5E32-11C26AC13C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C8DD3C-E5DC-1495-62C3-A45693F5C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3A9AD-1E6C-43FA-AD56-9D6B692FF005}" type="datetimeFigureOut">
              <a:rPr lang="en-AU" smtClean="0"/>
              <a:t>30/05/2022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CDE5DE-B673-5727-2018-6DD6CF730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35D125-E92B-8357-D07B-F68877D08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0A81C-1AD1-42AC-9F73-E17CB4DEFCE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65528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30869-8472-DA66-F440-323C072D5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808F25-BC8A-C34E-AFA6-EFB01FCBE4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F7817B-25AA-0C0F-8FCC-5E2E9173D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3A9AD-1E6C-43FA-AD56-9D6B692FF005}" type="datetimeFigureOut">
              <a:rPr lang="en-AU" smtClean="0"/>
              <a:t>30/05/2022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ACBCF4-7051-9DFA-F0E3-A16B55F7E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76F825-5D5E-F8E6-1FED-8C00E1140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0A81C-1AD1-42AC-9F73-E17CB4DEFCE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68357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AF943D-7817-BE39-4809-065143D00C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34985C-1155-57A3-90A1-2C6E2EA24C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ECDFF3-6DE2-6CFE-3BA4-3195483A2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3A9AD-1E6C-43FA-AD56-9D6B692FF005}" type="datetimeFigureOut">
              <a:rPr lang="en-AU" smtClean="0"/>
              <a:t>30/05/2022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84AD75-E53B-310E-E46B-CE0C41E2B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BF4FCB-9866-FBDC-C54F-3DE477B45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0A81C-1AD1-42AC-9F73-E17CB4DEFCE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1117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0B56C-CF78-9D19-F296-224376B56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41454D-F411-A37D-07CB-317EB7344E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E98CA2-4F5F-23B6-3EB2-0705D7FDD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3A9AD-1E6C-43FA-AD56-9D6B692FF005}" type="datetimeFigureOut">
              <a:rPr lang="en-AU" smtClean="0"/>
              <a:t>30/05/2022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9C812E-C019-B7E0-8D75-3FD23065B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4A13E1-D4AA-D830-88EC-D87001247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0A81C-1AD1-42AC-9F73-E17CB4DEFCE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95656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8990F-8DC3-9384-CC2B-21860C3C5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669955-A132-064B-3775-3D3339B4E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DAA8EF-A111-5E0F-C250-2FB257DFA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3A9AD-1E6C-43FA-AD56-9D6B692FF005}" type="datetimeFigureOut">
              <a:rPr lang="en-AU" smtClean="0"/>
              <a:t>30/05/2022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85C4CE-DA8D-C778-4501-A62400106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ED8C36-8CC8-8003-0584-6AF2EAD27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0A81C-1AD1-42AC-9F73-E17CB4DEFCE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03247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E979D-C2BE-610F-896D-96A2CF1CB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51651-9C97-DD6C-73A0-663867B193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F4B35A-E47C-B9E9-A275-99CEB6B05F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D1335F-C466-7F64-A268-4146E8C55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3A9AD-1E6C-43FA-AD56-9D6B692FF005}" type="datetimeFigureOut">
              <a:rPr lang="en-AU" smtClean="0"/>
              <a:t>30/05/2022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1D5E1D-CBA2-0544-C373-89EE52791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5DA8B0-DBB9-1D08-16EF-B65875E1B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0A81C-1AD1-42AC-9F73-E17CB4DEFCE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44569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CD8C1-5A03-5F55-2C15-2048EB92E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E7A5EB-1145-EEAB-4FE2-BE0C3900AC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11EB16-C86A-184F-4992-12F25F620E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31B424-0D1D-79D9-6730-243CFBCB28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0DEDBE-4414-394D-EB38-B4A801B0DD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174FB6-D578-C404-39D3-04CE4EF56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3A9AD-1E6C-43FA-AD56-9D6B692FF005}" type="datetimeFigureOut">
              <a:rPr lang="en-AU" smtClean="0"/>
              <a:t>30/05/2022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87CE9D-1AFB-8C46-B116-26C3CA73F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F1C7A9-2FC0-E2AC-923D-83D3FE5F5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0A81C-1AD1-42AC-9F73-E17CB4DEFCE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72221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C55FD-7DFC-065D-AA0F-52B7CC43B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3A29BC-E163-BEF8-4B72-4DC3ED35C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3A9AD-1E6C-43FA-AD56-9D6B692FF005}" type="datetimeFigureOut">
              <a:rPr lang="en-AU" smtClean="0"/>
              <a:t>30/05/2022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1ED579-DFE0-CDF8-85C1-6A05B59BC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55D1DB-BB66-559C-4941-9EE6B7921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0A81C-1AD1-42AC-9F73-E17CB4DEFCE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66971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A7F66A-4311-02A2-C65C-6764C4081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3A9AD-1E6C-43FA-AD56-9D6B692FF005}" type="datetimeFigureOut">
              <a:rPr lang="en-AU" smtClean="0"/>
              <a:t>30/05/2022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681580-4F13-8396-A95C-66002F6BC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0597F5-45B2-7140-1D61-D70BB800D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0A81C-1AD1-42AC-9F73-E17CB4DEFCE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18928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D41FD-306E-C4C0-9919-EC9A5893D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82F00-C449-BB8A-5B4B-BC7A051496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26B14F-7A9F-092D-F4A5-BA7E647381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3B12F0-81C6-D0DC-4936-E8F2B5D46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3A9AD-1E6C-43FA-AD56-9D6B692FF005}" type="datetimeFigureOut">
              <a:rPr lang="en-AU" smtClean="0"/>
              <a:t>30/05/2022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B2FFBA-7F72-FC4F-DB6A-15F681486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D15E7B-B49B-739A-8BDC-FA97BC438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0A81C-1AD1-42AC-9F73-E17CB4DEFCE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84859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B5D7C-BE80-1F14-4AEB-FAE31E096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1935DE-C7DD-81E6-7B14-25A631F20C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61C2FA-5112-0705-EB6D-36D3686278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8908C4-5490-4D52-9DF2-BA45A7DCD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3A9AD-1E6C-43FA-AD56-9D6B692FF005}" type="datetimeFigureOut">
              <a:rPr lang="en-AU" smtClean="0"/>
              <a:t>30/05/2022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140109-2CB4-00A4-66A8-4841B1DAE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FCBE72-2BDA-7A6B-FCC9-1786C1487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0A81C-1AD1-42AC-9F73-E17CB4DEFCE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71021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AC4E5B-F6DA-5D21-B68E-7243B5A65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87ED6C-1017-AC54-AC94-E5199503F1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FBC0F0-3D32-01B6-8AC0-534AD5B140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63A9AD-1E6C-43FA-AD56-9D6B692FF005}" type="datetimeFigureOut">
              <a:rPr lang="en-AU" smtClean="0"/>
              <a:t>30/05/2022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AAE1F4-CDC0-224A-966A-A0C8A42D2D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164F9A-DA94-812A-8730-4080C4C728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30A81C-1AD1-42AC-9F73-E17CB4DEFCE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30215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AA8DB143-B2A5-0634-D741-16F46F8502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6508588"/>
              </p:ext>
            </p:extLst>
          </p:nvPr>
        </p:nvGraphicFramePr>
        <p:xfrm>
          <a:off x="261746" y="1131601"/>
          <a:ext cx="1665478" cy="3703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65478">
                  <a:extLst>
                    <a:ext uri="{9D8B030D-6E8A-4147-A177-3AD203B41FA5}">
                      <a16:colId xmlns:a16="http://schemas.microsoft.com/office/drawing/2014/main" val="49702562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AU" dirty="0"/>
                        <a:t>users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8487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u="sng" dirty="0" err="1"/>
                        <a:t>user_id</a:t>
                      </a:r>
                      <a:endParaRPr lang="en-AU" u="sn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87122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username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598607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err="1"/>
                        <a:t>user_password</a:t>
                      </a:r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538834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err="1"/>
                        <a:t>user_firstname</a:t>
                      </a:r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20412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err="1"/>
                        <a:t>user_lastname</a:t>
                      </a:r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16059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err="1"/>
                        <a:t>user_email</a:t>
                      </a:r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52674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err="1"/>
                        <a:t>user_role</a:t>
                      </a:r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874743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status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149759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err="1"/>
                        <a:t>created_at</a:t>
                      </a:r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88563105"/>
                  </a:ext>
                </a:extLst>
              </a:tr>
            </a:tbl>
          </a:graphicData>
        </a:graphic>
      </p:graphicFrame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F5D0C03E-63C7-E8DD-9D53-EA27B9B1EC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7816310"/>
              </p:ext>
            </p:extLst>
          </p:nvPr>
        </p:nvGraphicFramePr>
        <p:xfrm>
          <a:off x="7065436" y="536704"/>
          <a:ext cx="1931825" cy="259112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31825">
                  <a:extLst>
                    <a:ext uri="{9D8B030D-6E8A-4147-A177-3AD203B41FA5}">
                      <a16:colId xmlns:a16="http://schemas.microsoft.com/office/drawing/2014/main" val="4253598342"/>
                    </a:ext>
                  </a:extLst>
                </a:gridCol>
              </a:tblGrid>
              <a:tr h="366081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assignments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3002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u="sng" dirty="0" err="1"/>
                        <a:t>assignment_id</a:t>
                      </a:r>
                      <a:endParaRPr lang="en-AU" u="sn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344745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err="1"/>
                        <a:t>unit_id</a:t>
                      </a:r>
                      <a:r>
                        <a:rPr lang="en-AU" dirty="0"/>
                        <a:t>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1229825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err="1"/>
                        <a:t>assignment_title</a:t>
                      </a:r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376892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err="1"/>
                        <a:t>navbar_status</a:t>
                      </a:r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10022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status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5984074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err="1"/>
                        <a:t>created_at</a:t>
                      </a:r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2782186"/>
                  </a:ext>
                </a:extLst>
              </a:tr>
            </a:tbl>
          </a:graphicData>
        </a:graphic>
      </p:graphicFrame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78E6A8C3-4E4B-FFF5-85C6-750BB8CC37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0497118"/>
              </p:ext>
            </p:extLst>
          </p:nvPr>
        </p:nvGraphicFramePr>
        <p:xfrm>
          <a:off x="4153605" y="501542"/>
          <a:ext cx="1931825" cy="2595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31825">
                  <a:extLst>
                    <a:ext uri="{9D8B030D-6E8A-4147-A177-3AD203B41FA5}">
                      <a16:colId xmlns:a16="http://schemas.microsoft.com/office/drawing/2014/main" val="1245551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groups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8244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u="sng" dirty="0" err="1"/>
                        <a:t>group_id</a:t>
                      </a:r>
                      <a:endParaRPr lang="en-AU" u="sn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566035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err="1"/>
                        <a:t>assignment_id</a:t>
                      </a:r>
                      <a:r>
                        <a:rPr lang="en-AU" dirty="0"/>
                        <a:t>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690601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err="1"/>
                        <a:t>group_number</a:t>
                      </a:r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193783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err="1"/>
                        <a:t>navbar_status</a:t>
                      </a:r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658024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status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63936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err="1"/>
                        <a:t>created_at</a:t>
                      </a:r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5488528"/>
                  </a:ext>
                </a:extLst>
              </a:tr>
            </a:tbl>
          </a:graphicData>
        </a:graphic>
      </p:graphicFrame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408F16C2-5840-57E8-5E78-792661BAB2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9847296"/>
              </p:ext>
            </p:extLst>
          </p:nvPr>
        </p:nvGraphicFramePr>
        <p:xfrm>
          <a:off x="2487750" y="3128211"/>
          <a:ext cx="1587500" cy="1478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87500">
                  <a:extLst>
                    <a:ext uri="{9D8B030D-6E8A-4147-A177-3AD203B41FA5}">
                      <a16:colId xmlns:a16="http://schemas.microsoft.com/office/drawing/2014/main" val="1627677073"/>
                    </a:ext>
                  </a:extLst>
                </a:gridCol>
              </a:tblGrid>
              <a:tr h="169113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joins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3420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u="sng" dirty="0" err="1"/>
                        <a:t>join_id</a:t>
                      </a:r>
                      <a:endParaRPr lang="en-AU" u="sn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513732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err="1"/>
                        <a:t>student_id</a:t>
                      </a:r>
                      <a:r>
                        <a:rPr lang="en-AU" dirty="0"/>
                        <a:t>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976988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err="1"/>
                        <a:t>group_id</a:t>
                      </a:r>
                      <a:r>
                        <a:rPr lang="en-AU" dirty="0"/>
                        <a:t>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7263566"/>
                  </a:ext>
                </a:extLst>
              </a:tr>
            </a:tbl>
          </a:graphicData>
        </a:graphic>
      </p:graphicFrame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A606B48B-2C48-3208-1C02-40F69561E2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0882923"/>
              </p:ext>
            </p:extLst>
          </p:nvPr>
        </p:nvGraphicFramePr>
        <p:xfrm>
          <a:off x="7895861" y="3326182"/>
          <a:ext cx="1931825" cy="2966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31825">
                  <a:extLst>
                    <a:ext uri="{9D8B030D-6E8A-4147-A177-3AD203B41FA5}">
                      <a16:colId xmlns:a16="http://schemas.microsoft.com/office/drawing/2014/main" val="17286541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reviews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2960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u="sng" dirty="0" err="1"/>
                        <a:t>review_id</a:t>
                      </a:r>
                      <a:endParaRPr lang="en-AU" u="sn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2768875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err="1"/>
                        <a:t>join_id</a:t>
                      </a:r>
                      <a:r>
                        <a:rPr lang="en-AU" dirty="0"/>
                        <a:t>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710580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criterion_1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935278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criterion_2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038023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criterion_3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2808671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criterion_4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882417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err="1"/>
                        <a:t>submit_id</a:t>
                      </a:r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7067090"/>
                  </a:ext>
                </a:extLst>
              </a:tr>
            </a:tbl>
          </a:graphicData>
        </a:graphic>
      </p:graphicFrame>
      <p:graphicFrame>
        <p:nvGraphicFramePr>
          <p:cNvPr id="14" name="Table 14">
            <a:extLst>
              <a:ext uri="{FF2B5EF4-FFF2-40B4-BE49-F238E27FC236}">
                <a16:creationId xmlns:a16="http://schemas.microsoft.com/office/drawing/2014/main" id="{5C58D5C9-F385-EA56-0480-A47375E6A1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6189734"/>
              </p:ext>
            </p:extLst>
          </p:nvPr>
        </p:nvGraphicFramePr>
        <p:xfrm>
          <a:off x="4635776" y="4441082"/>
          <a:ext cx="2184400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84400">
                  <a:extLst>
                    <a:ext uri="{9D8B030D-6E8A-4147-A177-3AD203B41FA5}">
                      <a16:colId xmlns:a16="http://schemas.microsoft.com/office/drawing/2014/main" val="9593137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students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2777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u="sng" dirty="0" err="1"/>
                        <a:t>student_id</a:t>
                      </a:r>
                      <a:endParaRPr lang="en-AU" u="sn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94096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err="1"/>
                        <a:t>student_firstname</a:t>
                      </a:r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9740633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err="1"/>
                        <a:t>student_lastname</a:t>
                      </a:r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3485213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status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475906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err="1"/>
                        <a:t>created_at</a:t>
                      </a:r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9040003"/>
                  </a:ext>
                </a:extLst>
              </a:tr>
            </a:tbl>
          </a:graphicData>
        </a:graphic>
      </p:graphicFrame>
      <p:graphicFrame>
        <p:nvGraphicFramePr>
          <p:cNvPr id="15" name="Table 15">
            <a:extLst>
              <a:ext uri="{FF2B5EF4-FFF2-40B4-BE49-F238E27FC236}">
                <a16:creationId xmlns:a16="http://schemas.microsoft.com/office/drawing/2014/main" id="{D09E870E-A7AE-1126-19B8-96915B73A9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2181133"/>
              </p:ext>
            </p:extLst>
          </p:nvPr>
        </p:nvGraphicFramePr>
        <p:xfrm>
          <a:off x="10058356" y="176423"/>
          <a:ext cx="1648628" cy="3337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48628">
                  <a:extLst>
                    <a:ext uri="{9D8B030D-6E8A-4147-A177-3AD203B41FA5}">
                      <a16:colId xmlns:a16="http://schemas.microsoft.com/office/drawing/2014/main" val="19824605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units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0359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u="sng" dirty="0" err="1"/>
                        <a:t>unit_id</a:t>
                      </a:r>
                      <a:endParaRPr lang="en-AU" u="sn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420052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err="1"/>
                        <a:t>unit_code</a:t>
                      </a:r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915627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err="1"/>
                        <a:t>unit_name</a:t>
                      </a:r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047135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err="1"/>
                        <a:t>unit_year</a:t>
                      </a:r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645306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err="1"/>
                        <a:t>unit_semester</a:t>
                      </a:r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406181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err="1"/>
                        <a:t>navbar_status</a:t>
                      </a:r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33168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status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958947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err="1"/>
                        <a:t>created_at</a:t>
                      </a:r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3007991"/>
                  </a:ext>
                </a:extLst>
              </a:tr>
            </a:tbl>
          </a:graphicData>
        </a:graphic>
      </p:graphicFrame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CFD5E23-B818-C15B-123E-D948785E6B33}"/>
              </a:ext>
            </a:extLst>
          </p:cNvPr>
          <p:cNvCxnSpPr>
            <a:cxnSpLocks/>
            <a:stCxn id="15" idx="1"/>
            <a:endCxn id="10" idx="3"/>
          </p:cNvCxnSpPr>
          <p:nvPr/>
        </p:nvCxnSpPr>
        <p:spPr>
          <a:xfrm flipH="1" flipV="1">
            <a:off x="8997261" y="1832264"/>
            <a:ext cx="1061095" cy="129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ED52E64-ED40-D01D-169A-640D7F6D7518}"/>
              </a:ext>
            </a:extLst>
          </p:cNvPr>
          <p:cNvCxnSpPr>
            <a:cxnSpLocks/>
            <a:stCxn id="10" idx="1"/>
            <a:endCxn id="11" idx="3"/>
          </p:cNvCxnSpPr>
          <p:nvPr/>
        </p:nvCxnSpPr>
        <p:spPr>
          <a:xfrm flipH="1" flipV="1">
            <a:off x="6085430" y="1799482"/>
            <a:ext cx="980006" cy="327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08201F6-305C-FE43-AF2E-9A83DC8EFE9B}"/>
              </a:ext>
            </a:extLst>
          </p:cNvPr>
          <p:cNvCxnSpPr>
            <a:cxnSpLocks/>
            <a:stCxn id="12" idx="2"/>
            <a:endCxn id="14" idx="1"/>
          </p:cNvCxnSpPr>
          <p:nvPr/>
        </p:nvCxnSpPr>
        <p:spPr>
          <a:xfrm>
            <a:off x="3281500" y="4606491"/>
            <a:ext cx="1354276" cy="9471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36DCAAD-964C-1C96-776D-2FE827315ECA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4075250" y="3867351"/>
            <a:ext cx="3820611" cy="23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7AF3949-CA40-91A4-5391-49059308BD7F}"/>
              </a:ext>
            </a:extLst>
          </p:cNvPr>
          <p:cNvCxnSpPr>
            <a:cxnSpLocks/>
            <a:stCxn id="11" idx="1"/>
            <a:endCxn id="12" idx="0"/>
          </p:cNvCxnSpPr>
          <p:nvPr/>
        </p:nvCxnSpPr>
        <p:spPr>
          <a:xfrm flipH="1">
            <a:off x="3281500" y="1799482"/>
            <a:ext cx="872105" cy="13287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6E35FE49-1A46-C8C5-A62E-432E4CD02FF6}"/>
              </a:ext>
            </a:extLst>
          </p:cNvPr>
          <p:cNvSpPr txBox="1"/>
          <p:nvPr/>
        </p:nvSpPr>
        <p:spPr>
          <a:xfrm>
            <a:off x="9609674" y="1546144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1..1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FFF0F155-AB87-71F6-A307-1961AF46195D}"/>
              </a:ext>
            </a:extLst>
          </p:cNvPr>
          <p:cNvSpPr txBox="1"/>
          <p:nvPr/>
        </p:nvSpPr>
        <p:spPr>
          <a:xfrm>
            <a:off x="3626568" y="1614816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1..1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70B8496-ED8C-19D4-616E-DDF22245D307}"/>
              </a:ext>
            </a:extLst>
          </p:cNvPr>
          <p:cNvSpPr txBox="1"/>
          <p:nvPr/>
        </p:nvSpPr>
        <p:spPr>
          <a:xfrm>
            <a:off x="6611172" y="1475871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1..1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1F5A3B32-A137-4403-DA90-C2AF686F37C1}"/>
              </a:ext>
            </a:extLst>
          </p:cNvPr>
          <p:cNvSpPr txBox="1"/>
          <p:nvPr/>
        </p:nvSpPr>
        <p:spPr>
          <a:xfrm>
            <a:off x="4163600" y="4994326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1..1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F8D61184-AB51-5589-3A05-44A8EE5AB8CB}"/>
              </a:ext>
            </a:extLst>
          </p:cNvPr>
          <p:cNvSpPr txBox="1"/>
          <p:nvPr/>
        </p:nvSpPr>
        <p:spPr>
          <a:xfrm>
            <a:off x="4079842" y="3505071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1..1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4E6EB986-AD28-A312-D2D4-17FBF4D44910}"/>
              </a:ext>
            </a:extLst>
          </p:cNvPr>
          <p:cNvSpPr txBox="1"/>
          <p:nvPr/>
        </p:nvSpPr>
        <p:spPr>
          <a:xfrm>
            <a:off x="8959807" y="1547788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0..*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CFEC18A0-6621-C537-A815-7FF2D144662D}"/>
              </a:ext>
            </a:extLst>
          </p:cNvPr>
          <p:cNvSpPr txBox="1"/>
          <p:nvPr/>
        </p:nvSpPr>
        <p:spPr>
          <a:xfrm>
            <a:off x="6032919" y="1475871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0..*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ADF2A88F-730F-6B42-8674-7054FCF6D140}"/>
              </a:ext>
            </a:extLst>
          </p:cNvPr>
          <p:cNvSpPr txBox="1"/>
          <p:nvPr/>
        </p:nvSpPr>
        <p:spPr>
          <a:xfrm>
            <a:off x="2918776" y="2767128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0..*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8D95E89C-1F98-75F9-7389-9DC23190AA0C}"/>
              </a:ext>
            </a:extLst>
          </p:cNvPr>
          <p:cNvSpPr txBox="1"/>
          <p:nvPr/>
        </p:nvSpPr>
        <p:spPr>
          <a:xfrm>
            <a:off x="3002909" y="4624057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0..*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9677A08A-EBED-F224-2CAF-F82BD45AA9C2}"/>
              </a:ext>
            </a:extLst>
          </p:cNvPr>
          <p:cNvSpPr txBox="1"/>
          <p:nvPr/>
        </p:nvSpPr>
        <p:spPr>
          <a:xfrm>
            <a:off x="7398932" y="3587281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0..*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0D474ACB-9DFA-1A7A-BC6C-8AB8ADDA91C5}"/>
              </a:ext>
            </a:extLst>
          </p:cNvPr>
          <p:cNvSpPr txBox="1"/>
          <p:nvPr/>
        </p:nvSpPr>
        <p:spPr>
          <a:xfrm>
            <a:off x="263885" y="183905"/>
            <a:ext cx="2776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Entity Relationship Diagram</a:t>
            </a:r>
          </a:p>
        </p:txBody>
      </p:sp>
    </p:spTree>
    <p:extLst>
      <p:ext uri="{BB962C8B-B14F-4D97-AF65-F5344CB8AC3E}">
        <p14:creationId xmlns:p14="http://schemas.microsoft.com/office/powerpoint/2010/main" val="3480133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160</Words>
  <Application>Microsoft Office PowerPoint</Application>
  <PresentationFormat>Widescreen</PresentationFormat>
  <Paragraphs>62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 Yong Chun Heng</dc:creator>
  <cp:lastModifiedBy>Eric Yong Chun Heng</cp:lastModifiedBy>
  <cp:revision>3</cp:revision>
  <dcterms:created xsi:type="dcterms:W3CDTF">2022-05-30T02:54:08Z</dcterms:created>
  <dcterms:modified xsi:type="dcterms:W3CDTF">2022-05-30T03:18:30Z</dcterms:modified>
</cp:coreProperties>
</file>