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6" r:id="rId7"/>
    <p:sldId id="265" r:id="rId8"/>
    <p:sldId id="260" r:id="rId9"/>
    <p:sldId id="261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1"/>
  </p:normalViewPr>
  <p:slideViewPr>
    <p:cSldViewPr snapToGrid="0" snapToObjects="1">
      <p:cViewPr varScale="1">
        <p:scale>
          <a:sx n="81" d="100"/>
          <a:sy n="81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LevelDB</a:t>
            </a:r>
            <a:r>
              <a:rPr kumimoji="1" lang="en-US" altLang="zh-CN" dirty="0" smtClean="0"/>
              <a:t> &amp; </a:t>
            </a:r>
            <a:r>
              <a:rPr kumimoji="1" lang="en-US" altLang="zh-CN" dirty="0" err="1" smtClean="0"/>
              <a:t>bLSM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Introduction on Compaction &amp; </a:t>
            </a:r>
            <a:r>
              <a:rPr kumimoji="1" lang="en-US" altLang="zh-CN" dirty="0" err="1" smtClean="0"/>
              <a:t>BloomFilter</a:t>
            </a:r>
            <a:r>
              <a:rPr kumimoji="1" lang="en-US" altLang="zh-CN" dirty="0" smtClean="0"/>
              <a:t> in </a:t>
            </a:r>
            <a:r>
              <a:rPr kumimoji="1" lang="en-US" altLang="zh-CN" dirty="0" err="1" smtClean="0"/>
              <a:t>LevelDB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is </a:t>
            </a:r>
            <a:r>
              <a:rPr kumimoji="1" lang="en-US" altLang="zh-CN" dirty="0" err="1" smtClean="0"/>
              <a:t>bLSM</a:t>
            </a:r>
            <a:r>
              <a:rPr kumimoji="1" lang="en-US" altLang="zh-CN" dirty="0" smtClean="0"/>
              <a:t> Tree?</a:t>
            </a:r>
            <a:endParaRPr kumimoji="1"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715896"/>
            <a:ext cx="10233025" cy="2570796"/>
          </a:xfrm>
        </p:spPr>
      </p:pic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Deal with Read Amplification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Base LSM-Tree algorithm</a:t>
            </a:r>
          </a:p>
          <a:p>
            <a:pPr lvl="1"/>
            <a:r>
              <a:rPr kumimoji="1" lang="en-US" altLang="zh-CN" dirty="0" smtClean="0"/>
              <a:t>-&gt; Unacceptable high read amplification</a:t>
            </a:r>
          </a:p>
          <a:p>
            <a:pPr lvl="1"/>
            <a:r>
              <a:rPr kumimoji="1" lang="en-US" altLang="zh-CN" dirty="0" smtClean="0"/>
              <a:t>-&gt; Lookups and scans perform N -1 times</a:t>
            </a:r>
          </a:p>
          <a:p>
            <a:pPr lvl="0"/>
            <a:r>
              <a:rPr kumimoji="1" lang="en-US" altLang="zh-CN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With </a:t>
            </a:r>
            <a:r>
              <a:rPr kumimoji="1" lang="en-US" altLang="zh-CN" dirty="0" err="1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BloomFilter</a:t>
            </a:r>
            <a:endParaRPr kumimoji="1" lang="en-US" altLang="zh-CN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lvl="1"/>
            <a:r>
              <a:rPr kumimoji="1" lang="en-US" altLang="zh-CN" dirty="0" smtClean="0"/>
              <a:t>-&gt; Lookups from N to 1 + N/100 !</a:t>
            </a:r>
          </a:p>
          <a:p>
            <a:pPr lvl="1"/>
            <a:r>
              <a:rPr kumimoji="1" lang="en-US" altLang="zh-CN" dirty="0" smtClean="0"/>
              <a:t>-&gt; 10 bits per item </a:t>
            </a:r>
            <a:r>
              <a:rPr kumimoji="1" lang="en-US" altLang="zh-CN" dirty="0" smtClean="0">
                <a:sym typeface="Wingdings"/>
              </a:rPr>
              <a:t></a:t>
            </a:r>
            <a:r>
              <a:rPr kumimoji="1" lang="en-US" altLang="zh-CN" dirty="0" smtClean="0"/>
              <a:t> a 1% false positive rate</a:t>
            </a:r>
          </a:p>
          <a:p>
            <a:pPr lvl="1"/>
            <a:r>
              <a:rPr kumimoji="1" lang="en-US" altLang="zh-CN" dirty="0" smtClean="0"/>
              <a:t>-&gt; Not good with redundant copies of data</a:t>
            </a:r>
          </a:p>
        </p:txBody>
      </p:sp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BloomFilter</a:t>
            </a:r>
            <a:r>
              <a:rPr kumimoji="1" lang="en-US" altLang="zh-CN" dirty="0" smtClean="0"/>
              <a:t> Implementation 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able/</a:t>
            </a:r>
            <a:r>
              <a:rPr kumimoji="1" lang="en-US" altLang="zh-CN" dirty="0" err="1" smtClean="0"/>
              <a:t>filter.h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filter_block.cc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FilterBlockReader</a:t>
            </a:r>
            <a:r>
              <a:rPr kumimoji="1" lang="en-US" altLang="zh-CN" dirty="0" smtClean="0"/>
              <a:t> &amp; </a:t>
            </a:r>
            <a:r>
              <a:rPr kumimoji="1" lang="en-US" altLang="zh-CN" dirty="0" err="1" smtClean="0"/>
              <a:t>FilterBlockBuilder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util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bloom.c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leveldb.BuiltinBloomFilter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38" y="4078836"/>
            <a:ext cx="6480941" cy="20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609600"/>
            <a:ext cx="8763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Compact?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Limited Size on each level</a:t>
            </a:r>
          </a:p>
          <a:p>
            <a:r>
              <a:rPr kumimoji="1" lang="en-US" altLang="zh-CN" dirty="0" smtClean="0"/>
              <a:t>Overlapping between SSTs</a:t>
            </a:r>
          </a:p>
          <a:p>
            <a:r>
              <a:rPr kumimoji="1" lang="en-US" altLang="zh-CN" dirty="0" smtClean="0"/>
              <a:t>Memory Table is full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When to Compact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 DB::Open -&gt; main Thread </a:t>
            </a:r>
          </a:p>
          <a:p>
            <a:r>
              <a:rPr kumimoji="1" lang="en-US" altLang="zh-CN" dirty="0" smtClean="0"/>
              <a:t>2. </a:t>
            </a:r>
            <a:r>
              <a:rPr kumimoji="1" lang="en-US" altLang="zh-CN" dirty="0" err="1" smtClean="0"/>
              <a:t>memTable</a:t>
            </a:r>
            <a:r>
              <a:rPr kumimoji="1" lang="en-US" altLang="zh-CN" dirty="0" smtClean="0"/>
              <a:t> is full -&gt; compact!</a:t>
            </a:r>
          </a:p>
          <a:p>
            <a:r>
              <a:rPr kumimoji="1" lang="en-US" altLang="zh-CN" dirty="0" smtClean="0"/>
              <a:t>3. DB::Get -&gt; Frequented SSTs with useless returns</a:t>
            </a:r>
          </a:p>
          <a:p>
            <a:pPr lvl="2"/>
            <a:r>
              <a:rPr kumimoji="1" lang="en-US" altLang="zh-CN" dirty="0" smtClean="0"/>
              <a:t>Outnumbered SSTs on one level</a:t>
            </a:r>
          </a:p>
          <a:p>
            <a:r>
              <a:rPr kumimoji="1" lang="en-US" altLang="zh-CN" dirty="0" smtClean="0"/>
              <a:t>4. Manual Compaction -&gt; </a:t>
            </a:r>
            <a:r>
              <a:rPr kumimoji="1" lang="en-US" altLang="zh-CN" dirty="0" err="1" smtClean="0"/>
              <a:t>DBImpl</a:t>
            </a:r>
            <a:r>
              <a:rPr kumimoji="1" lang="en-US" altLang="zh-CN" dirty="0" smtClean="0"/>
              <a:t>::</a:t>
            </a:r>
            <a:r>
              <a:rPr kumimoji="1" lang="en-US" altLang="zh-CN" dirty="0" err="1" smtClean="0"/>
              <a:t>CompactRange</a:t>
            </a:r>
            <a:endParaRPr kumimoji="1" lang="en-US" altLang="zh-CN" dirty="0" smtClean="0"/>
          </a:p>
          <a:p>
            <a:r>
              <a:rPr kumimoji="1" lang="en-US" altLang="zh-CN" dirty="0" smtClean="0"/>
              <a:t>5. Memory Occupation of level 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Compact 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Major Compaction</a:t>
            </a:r>
          </a:p>
          <a:p>
            <a:pPr lvl="1"/>
            <a:r>
              <a:rPr kumimoji="1" lang="en-US" altLang="zh-CN" dirty="0"/>
              <a:t>l</a:t>
            </a:r>
            <a:r>
              <a:rPr kumimoji="1" lang="en-US" altLang="zh-CN" dirty="0" smtClean="0"/>
              <a:t>evel n -&gt; level n + 1 until no overlapping</a:t>
            </a:r>
          </a:p>
          <a:p>
            <a:pPr lvl="1"/>
            <a:r>
              <a:rPr kumimoji="1" lang="en-US" altLang="zh-CN" dirty="0" err="1" smtClean="0"/>
              <a:t>BackgroundCall</a:t>
            </a:r>
            <a:r>
              <a:rPr kumimoji="1" lang="en-US" altLang="zh-CN" dirty="0" smtClean="0"/>
              <a:t>() -&gt; </a:t>
            </a:r>
            <a:r>
              <a:rPr kumimoji="1" lang="en-US" altLang="zh-CN" dirty="0" err="1" smtClean="0"/>
              <a:t>MaybeScheduleCompaction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 err="1" smtClean="0"/>
              <a:t>BackgroundCompaction</a:t>
            </a:r>
            <a:r>
              <a:rPr kumimoji="1" lang="en-US" altLang="zh-CN" dirty="0" smtClean="0"/>
              <a:t>() -&gt; </a:t>
            </a:r>
          </a:p>
          <a:p>
            <a:pPr lvl="2"/>
            <a:r>
              <a:rPr kumimoji="1" lang="en-US" altLang="zh-CN" dirty="0" smtClean="0"/>
              <a:t>Manual Compaction -&gt; </a:t>
            </a:r>
            <a:r>
              <a:rPr kumimoji="1" lang="en-US" altLang="zh-CN" dirty="0" err="1" smtClean="0"/>
              <a:t>CompactRange</a:t>
            </a:r>
            <a:r>
              <a:rPr kumimoji="1" lang="en-US" altLang="zh-CN" dirty="0" smtClean="0"/>
              <a:t>()</a:t>
            </a:r>
          </a:p>
          <a:p>
            <a:pPr lvl="2"/>
            <a:r>
              <a:rPr kumimoji="1" lang="en-US" altLang="zh-CN" dirty="0" smtClean="0"/>
              <a:t>Auto Compaction -&gt; </a:t>
            </a:r>
            <a:r>
              <a:rPr kumimoji="1" lang="en-US" altLang="zh-CN" dirty="0" err="1" smtClean="0"/>
              <a:t>PickCompaction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Minor Compaction</a:t>
            </a:r>
          </a:p>
          <a:p>
            <a:pPr lvl="1"/>
            <a:r>
              <a:rPr kumimoji="1" lang="en-US" altLang="zh-CN" dirty="0" smtClean="0"/>
              <a:t>Memory Table -&gt; Immutable </a:t>
            </a:r>
            <a:r>
              <a:rPr kumimoji="1" lang="en-US" altLang="zh-CN" dirty="0" err="1" smtClean="0"/>
              <a:t>MemTable</a:t>
            </a:r>
            <a:r>
              <a:rPr kumimoji="1" lang="en-US" altLang="zh-CN" dirty="0" smtClean="0"/>
              <a:t>-&gt; SST</a:t>
            </a:r>
          </a:p>
          <a:p>
            <a:pPr lvl="1"/>
            <a:r>
              <a:rPr kumimoji="1" lang="en-US" altLang="zh-CN" dirty="0" smtClean="0"/>
              <a:t>WriteLevel0Table() -&gt; </a:t>
            </a:r>
            <a:r>
              <a:rPr kumimoji="1" lang="en-US" altLang="zh-CN" dirty="0" err="1" smtClean="0"/>
              <a:t>PickLevelForMemTableOutput</a:t>
            </a:r>
            <a:r>
              <a:rPr kumimoji="1" lang="en-US" altLang="zh-CN" dirty="0" smtClean="0"/>
              <a:t>()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74" y="441434"/>
            <a:ext cx="7341928" cy="5735529"/>
          </a:xfrm>
        </p:spPr>
      </p:pic>
    </p:spTree>
    <p:extLst>
      <p:ext uri="{BB962C8B-B14F-4D97-AF65-F5344CB8AC3E}">
        <p14:creationId xmlns:p14="http://schemas.microsoft.com/office/powerpoint/2010/main" val="64132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46" y="504497"/>
            <a:ext cx="7067709" cy="5672466"/>
          </a:xfrm>
        </p:spPr>
      </p:pic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Limitations on Log Structured Indexes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4000" dirty="0" smtClean="0"/>
              <a:t>Trade-off between “write” &amp; “read” performances</a:t>
            </a:r>
          </a:p>
          <a:p>
            <a:r>
              <a:rPr kumimoji="1" lang="en-US" altLang="zh-CN" sz="4000" dirty="0" smtClean="0"/>
              <a:t>-&gt; Excessive read amplification</a:t>
            </a:r>
          </a:p>
          <a:p>
            <a:r>
              <a:rPr kumimoji="1" lang="en-US" altLang="zh-CN" sz="4000" dirty="0" smtClean="0"/>
              <a:t>-&gt; Exhaustive Lookups &amp; Seeks during Inserts</a:t>
            </a:r>
          </a:p>
          <a:p>
            <a:r>
              <a:rPr kumimoji="1" lang="en-US" altLang="zh-CN" sz="4000" dirty="0" smtClean="0"/>
              <a:t>-&gt; Write Pauses </a:t>
            </a:r>
          </a:p>
          <a:p>
            <a:endParaRPr kumimoji="1" lang="en-US" altLang="zh-CN" sz="4000" dirty="0"/>
          </a:p>
          <a:p>
            <a:r>
              <a:rPr kumimoji="1" lang="en-US" altLang="zh-CN" sz="4000" dirty="0" smtClean="0"/>
              <a:t>So </a:t>
            </a:r>
            <a:r>
              <a:rPr kumimoji="1" lang="en-US" altLang="zh-CN" sz="4000" dirty="0" err="1" smtClean="0"/>
              <a:t>bLSM</a:t>
            </a:r>
            <a:r>
              <a:rPr kumimoji="1" lang="en-US" altLang="zh-CN" sz="4000" dirty="0" smtClean="0"/>
              <a:t> Tree it is !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is </a:t>
            </a:r>
            <a:r>
              <a:rPr kumimoji="1" lang="en-US" altLang="zh-CN" dirty="0" err="1" smtClean="0"/>
              <a:t>bLSM</a:t>
            </a:r>
            <a:r>
              <a:rPr kumimoji="1" lang="en-US" altLang="zh-CN" dirty="0" smtClean="0"/>
              <a:t> Tree?</a:t>
            </a:r>
            <a:endParaRPr kumimoji="1" lang="zh-CN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55" y="2021467"/>
            <a:ext cx="5715000" cy="3860800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8452022" y="4942703"/>
            <a:ext cx="1309816" cy="1235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06247" y="2870886"/>
            <a:ext cx="1655591" cy="82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39226" y="2709435"/>
            <a:ext cx="14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BloomFilter</a:t>
            </a:r>
            <a:endParaRPr kumimoji="1"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9225" y="4758037"/>
            <a:ext cx="162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Gear Scheduler</a:t>
            </a:r>
          </a:p>
          <a:p>
            <a:r>
              <a:rPr kumimoji="1" lang="en-US" altLang="zh-CN" dirty="0" smtClean="0"/>
              <a:t>(Not relevant to Compaction)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92</TotalTime>
  <Words>238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Corbel</vt:lpstr>
      <vt:lpstr>Wingdings</vt:lpstr>
      <vt:lpstr>华文楷体</vt:lpstr>
      <vt:lpstr>Arial</vt:lpstr>
      <vt:lpstr>Depth</vt:lpstr>
      <vt:lpstr>LevelDB &amp; bLSM</vt:lpstr>
      <vt:lpstr>PowerPoint Presentation</vt:lpstr>
      <vt:lpstr>Why Compact?</vt:lpstr>
      <vt:lpstr>When to Compact</vt:lpstr>
      <vt:lpstr>How to Compact </vt:lpstr>
      <vt:lpstr>PowerPoint Presentation</vt:lpstr>
      <vt:lpstr>PowerPoint Presentation</vt:lpstr>
      <vt:lpstr>Limitations on Log Structured Indexes</vt:lpstr>
      <vt:lpstr>What is bLSM Tree?</vt:lpstr>
      <vt:lpstr>How is bLSM Tree?</vt:lpstr>
      <vt:lpstr>Deal with Read Amplification</vt:lpstr>
      <vt:lpstr>BloomFilter Implementation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LevelDB &amp; bLSM</dc:title>
  <dc:creator>Isaac Shi</dc:creator>
  <cp:lastModifiedBy>Isaac Shi</cp:lastModifiedBy>
  <cp:revision>10</cp:revision>
  <dcterms:created xsi:type="dcterms:W3CDTF">2017-02-16T17:02:40Z</dcterms:created>
  <dcterms:modified xsi:type="dcterms:W3CDTF">2017-02-16T18:35:16Z</dcterms:modified>
</cp:coreProperties>
</file>