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8" r:id="rId4"/>
    <p:sldId id="269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Previous &amp; SST-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Clarifications on last slides &amp; Intro to LSM-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LSM 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Large Write Amplification Ratio</a:t>
            </a:r>
          </a:p>
          <a:p>
            <a:pPr lvl="1"/>
            <a:r>
              <a:rPr kumimoji="1" lang="en-US" altLang="zh-CN" dirty="0"/>
              <a:t>Worst case: 10 SSTs needed  to be merged for one higher level SST</a:t>
            </a:r>
          </a:p>
          <a:p>
            <a:pPr lvl="1"/>
            <a:r>
              <a:rPr kumimoji="1" lang="en-US" altLang="zh-CN" dirty="0"/>
              <a:t>Hence there are totally 11 SSTs involved</a:t>
            </a:r>
          </a:p>
          <a:p>
            <a:pPr lvl="1"/>
            <a:r>
              <a:rPr kumimoji="1" lang="en-US" altLang="zh-CN" dirty="0"/>
              <a:t>Write Amplification Ratio -&gt; 11!</a:t>
            </a:r>
          </a:p>
          <a:p>
            <a:pPr lvl="1"/>
            <a:r>
              <a:rPr kumimoji="1" lang="en-US" altLang="zh-CN" dirty="0"/>
              <a:t>11  = 1 + 10 in which 10 is the default amplification factor(AF)</a:t>
            </a:r>
          </a:p>
          <a:p>
            <a:pPr lvl="1"/>
            <a:r>
              <a:rPr kumimoji="1" lang="en-US" altLang="zh-CN" dirty="0"/>
              <a:t>For one simple KV to reach the level n</a:t>
            </a:r>
          </a:p>
          <a:p>
            <a:pPr lvl="1"/>
            <a:r>
              <a:rPr kumimoji="1" lang="en-US" altLang="zh-CN" dirty="0"/>
              <a:t>The ratio could reach to (1 + AF) * 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SST-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9" y="2052638"/>
            <a:ext cx="6686617" cy="4195762"/>
          </a:xfrm>
        </p:spPr>
      </p:pic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SST-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compacts?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8" y="2124869"/>
            <a:ext cx="5245100" cy="4051300"/>
          </a:xfrm>
        </p:spPr>
      </p:pic>
    </p:spTree>
    <p:extLst>
      <p:ext uri="{BB962C8B-B14F-4D97-AF65-F5344CB8AC3E}">
        <p14:creationId xmlns:p14="http://schemas.microsoft.com/office/powerpoint/2010/main" val="15105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 </a:t>
            </a:r>
            <a:r>
              <a:rPr kumimoji="1" lang="en-US" altLang="zh-CN" dirty="0" err="1"/>
              <a:t>bLSM</a:t>
            </a:r>
            <a:r>
              <a:rPr kumimoji="1" lang="en-US" altLang="zh-CN" dirty="0"/>
              <a:t> perfect?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</a:t>
            </a:r>
            <a:r>
              <a:rPr lang="en-US" altLang="zh-CN" dirty="0">
                <a:solidFill>
                  <a:srgbClr val="FFC000"/>
                </a:solidFill>
              </a:rPr>
              <a:t>10 TB </a:t>
            </a:r>
            <a:r>
              <a:rPr lang="en-US" altLang="zh-CN" dirty="0"/>
              <a:t>store holding 200 B-KV-items would require about </a:t>
            </a:r>
            <a:r>
              <a:rPr lang="en-US" altLang="zh-CN" dirty="0">
                <a:solidFill>
                  <a:srgbClr val="FFC000"/>
                </a:solidFill>
              </a:rPr>
              <a:t>125 GB</a:t>
            </a:r>
            <a:r>
              <a:rPr lang="en-US" altLang="zh-CN" dirty="0"/>
              <a:t> space for 10-bit-per-key Bloom- filters and </a:t>
            </a:r>
            <a:r>
              <a:rPr lang="en-US" altLang="zh-CN" dirty="0">
                <a:solidFill>
                  <a:srgbClr val="FFC000"/>
                </a:solidFill>
              </a:rPr>
              <a:t>30 GB </a:t>
            </a:r>
            <a:r>
              <a:rPr lang="en-US" altLang="zh-CN" dirty="0"/>
              <a:t>for indices. </a:t>
            </a:r>
          </a:p>
          <a:p>
            <a:endParaRPr lang="en-US" altLang="zh-CN" dirty="0"/>
          </a:p>
          <a:p>
            <a:r>
              <a:rPr lang="en-US" altLang="zh-CN" dirty="0"/>
              <a:t>Each Bloom filter has a false positive rate (about </a:t>
            </a:r>
            <a:r>
              <a:rPr lang="en-US" altLang="zh-CN" dirty="0">
                <a:solidFill>
                  <a:srgbClr val="FFC000"/>
                </a:solidFill>
              </a:rPr>
              <a:t>0.82% </a:t>
            </a:r>
            <a:r>
              <a:rPr lang="en-US" altLang="zh-CN" dirty="0"/>
              <a:t>for a setting of 10 bits per item) </a:t>
            </a:r>
          </a:p>
          <a:p>
            <a:endParaRPr lang="en-US" altLang="zh-CN" dirty="0"/>
          </a:p>
          <a:p>
            <a:r>
              <a:rPr lang="en-US" altLang="zh-CN" dirty="0"/>
              <a:t>Which leads to </a:t>
            </a:r>
            <a:r>
              <a:rPr lang="en-US" altLang="zh-CN" dirty="0">
                <a:solidFill>
                  <a:srgbClr val="FFC000"/>
                </a:solidFill>
              </a:rPr>
              <a:t>5.7% </a:t>
            </a:r>
            <a:r>
              <a:rPr lang="en-US" altLang="zh-CN" dirty="0"/>
              <a:t>for a 7-level structure to </a:t>
            </a:r>
            <a:r>
              <a:rPr lang="en-US" altLang="zh-CN" dirty="0">
                <a:solidFill>
                  <a:srgbClr val="FFC000"/>
                </a:solidFill>
              </a:rPr>
              <a:t>46% </a:t>
            </a:r>
            <a:r>
              <a:rPr lang="en-US" altLang="zh-CN" dirty="0"/>
              <a:t>for a 56-level one 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1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LSM-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SST-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with better metadata management!</a:t>
            </a:r>
          </a:p>
          <a:p>
            <a:r>
              <a:rPr kumimoji="1" lang="en-US" altLang="zh-CN" dirty="0"/>
              <a:t>Use Hash Table(</a:t>
            </a:r>
            <a:r>
              <a:rPr kumimoji="1" lang="en-US" altLang="zh-CN" dirty="0" err="1"/>
              <a:t>HTable</a:t>
            </a:r>
            <a:r>
              <a:rPr kumimoji="1" lang="en-US" altLang="zh-CN" dirty="0"/>
              <a:t>) instead of Sorted String Table(SST)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97" y="3072750"/>
            <a:ext cx="5143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LSM-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50" y="2068070"/>
            <a:ext cx="5167076" cy="4164897"/>
          </a:xfrm>
        </p:spPr>
      </p:pic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167</TotalTime>
  <Words>174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华文楷体</vt:lpstr>
      <vt:lpstr>Depth</vt:lpstr>
      <vt:lpstr>Previous &amp; SST-trie</vt:lpstr>
      <vt:lpstr>Why LSM trie</vt:lpstr>
      <vt:lpstr>What is SST-trie? </vt:lpstr>
      <vt:lpstr>How SST-trie compacts? </vt:lpstr>
      <vt:lpstr>Is bLSM perfect?</vt:lpstr>
      <vt:lpstr>LSM-trie</vt:lpstr>
      <vt:lpstr>How is LSM-trie?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LevelDB &amp; bLSM</dc:title>
  <dc:creator>Isaac Shi</dc:creator>
  <cp:lastModifiedBy>Isaac Shi</cp:lastModifiedBy>
  <cp:revision>20</cp:revision>
  <dcterms:created xsi:type="dcterms:W3CDTF">2017-02-16T17:02:40Z</dcterms:created>
  <dcterms:modified xsi:type="dcterms:W3CDTF">2017-03-05T16:00:34Z</dcterms:modified>
</cp:coreProperties>
</file>