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2" r:id="rId3"/>
    <p:sldId id="257" r:id="rId4"/>
    <p:sldId id="260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1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9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787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534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9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72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71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Previous &amp; LSM-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Clarifications on last slides &amp; Intro to LSM-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is LSM-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50" y="2052638"/>
            <a:ext cx="5167076" cy="4195762"/>
          </a:xfrm>
        </p:spPr>
      </p:pic>
    </p:spTree>
    <p:extLst>
      <p:ext uri="{BB962C8B-B14F-4D97-AF65-F5344CB8AC3E}">
        <p14:creationId xmlns:p14="http://schemas.microsoft.com/office/powerpoint/2010/main" val="1233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8505" y="4557010"/>
            <a:ext cx="515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Max space limited to be 10^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 MB at level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!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and When to Compact?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Major Compaction</a:t>
            </a:r>
          </a:p>
          <a:p>
            <a:pPr lvl="1"/>
            <a:r>
              <a:rPr kumimoji="1" lang="en-US" altLang="zh-CN" dirty="0" smtClean="0"/>
              <a:t>Limited Size on each level	</a:t>
            </a:r>
          </a:p>
          <a:p>
            <a:pPr lvl="1"/>
            <a:r>
              <a:rPr kumimoji="1" lang="en-US" altLang="zh-CN" dirty="0" smtClean="0"/>
              <a:t>Some SSTs are frequented with meaningless return value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Minor Compaction</a:t>
            </a:r>
          </a:p>
          <a:p>
            <a:pPr lvl="1"/>
            <a:r>
              <a:rPr kumimoji="1" lang="en-US" altLang="zh-CN" dirty="0" smtClean="0"/>
              <a:t>Memory Table is full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Limitations on Log Structured Indexes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sz="4000" dirty="0" smtClean="0"/>
              <a:t>Trade-off between “write” &amp; “read” performances</a:t>
            </a:r>
          </a:p>
          <a:p>
            <a:r>
              <a:rPr kumimoji="1" lang="en-US" altLang="zh-CN" sz="4000" dirty="0" smtClean="0"/>
              <a:t>-&gt; Excessive read amplification</a:t>
            </a:r>
          </a:p>
          <a:p>
            <a:r>
              <a:rPr kumimoji="1" lang="en-US" altLang="zh-CN" sz="4000" dirty="0" smtClean="0"/>
              <a:t>-&gt; Exhaustive Lookups &amp; Seeks during Inserts</a:t>
            </a:r>
          </a:p>
          <a:p>
            <a:r>
              <a:rPr kumimoji="1" lang="en-US" altLang="zh-CN" sz="4000" dirty="0" smtClean="0"/>
              <a:t>-&gt; Write Pauses </a:t>
            </a:r>
          </a:p>
          <a:p>
            <a:endParaRPr kumimoji="1" lang="en-US" altLang="zh-CN" sz="4000" dirty="0"/>
          </a:p>
          <a:p>
            <a:r>
              <a:rPr kumimoji="1" lang="en-US" altLang="zh-CN" sz="4000" dirty="0" smtClean="0"/>
              <a:t>So </a:t>
            </a:r>
            <a:r>
              <a:rPr kumimoji="1" lang="en-US" altLang="zh-CN" sz="4000" dirty="0" err="1" smtClean="0"/>
              <a:t>bLSM</a:t>
            </a:r>
            <a:r>
              <a:rPr kumimoji="1" lang="en-US" altLang="zh-CN" sz="4000" dirty="0" smtClean="0"/>
              <a:t> Tree it is !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is </a:t>
            </a:r>
            <a:r>
              <a:rPr kumimoji="1" lang="en-US" altLang="zh-CN" dirty="0" err="1" smtClean="0"/>
              <a:t>bLSM</a:t>
            </a:r>
            <a:r>
              <a:rPr kumimoji="1" lang="en-US" altLang="zh-CN" dirty="0" smtClean="0"/>
              <a:t> Tree?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191240"/>
            <a:ext cx="10233025" cy="2570796"/>
          </a:xfrm>
        </p:spPr>
      </p:pic>
      <p:sp>
        <p:nvSpPr>
          <p:cNvPr id="3" name="TextBox 2"/>
          <p:cNvSpPr txBox="1"/>
          <p:nvPr/>
        </p:nvSpPr>
        <p:spPr>
          <a:xfrm>
            <a:off x="2383434" y="5262588"/>
            <a:ext cx="685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/>
              <a:t> means the level of LSM tree and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</a:t>
            </a:r>
            <a:r>
              <a:rPr kumimoji="1" lang="en-US" altLang="zh-CN" sz="2000" dirty="0" smtClean="0"/>
              <a:t> means the size of each SST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Key-Value Store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Small KV items -&gt; Widespread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Capacity on single KV server -&gt; Increasing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Performance on write and read -&gt; High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LSM 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Large Write Amplification Ratio</a:t>
            </a:r>
          </a:p>
          <a:p>
            <a:pPr lvl="1"/>
            <a:r>
              <a:rPr kumimoji="1" lang="en-US" altLang="zh-CN" dirty="0" smtClean="0"/>
              <a:t>Worst case: 10 SSTs needed  to be merged for one higher level SST</a:t>
            </a:r>
          </a:p>
          <a:p>
            <a:pPr lvl="1"/>
            <a:r>
              <a:rPr kumimoji="1" lang="en-US" altLang="zh-CN" dirty="0" smtClean="0"/>
              <a:t>Hence there are totally 11 SSTs involved</a:t>
            </a:r>
          </a:p>
          <a:p>
            <a:pPr lvl="1"/>
            <a:r>
              <a:rPr kumimoji="1" lang="en-US" altLang="zh-CN" dirty="0" smtClean="0"/>
              <a:t>Write Amplification Ratio -&gt; 11!</a:t>
            </a:r>
          </a:p>
          <a:p>
            <a:pPr lvl="1"/>
            <a:r>
              <a:rPr kumimoji="1" lang="en-US" altLang="zh-CN" dirty="0" smtClean="0"/>
              <a:t>11  = 1 + 10 in which 10 is the default amplification factor(AF)</a:t>
            </a:r>
          </a:p>
          <a:p>
            <a:pPr lvl="1"/>
            <a:r>
              <a:rPr kumimoji="1" lang="en-US" altLang="zh-CN" dirty="0" smtClean="0"/>
              <a:t>For one simple KV to reach the level n</a:t>
            </a:r>
          </a:p>
          <a:p>
            <a:pPr lvl="1"/>
            <a:r>
              <a:rPr kumimoji="1" lang="en-US" altLang="zh-CN" dirty="0" smtClean="0"/>
              <a:t>The ratio could reach to (1 + AF) * 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LSM-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? 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79" y="2052638"/>
            <a:ext cx="6686617" cy="4195762"/>
          </a:xfrm>
        </p:spPr>
      </p:pic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LSM-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 compacts? 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38" y="2124869"/>
            <a:ext cx="5245100" cy="4051300"/>
          </a:xfrm>
        </p:spPr>
      </p:pic>
    </p:spTree>
    <p:extLst>
      <p:ext uri="{BB962C8B-B14F-4D97-AF65-F5344CB8AC3E}">
        <p14:creationId xmlns:p14="http://schemas.microsoft.com/office/powerpoint/2010/main" val="15380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416</TotalTime>
  <Words>193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Wingdings 3</vt:lpstr>
      <vt:lpstr>宋体</vt:lpstr>
      <vt:lpstr>Arial</vt:lpstr>
      <vt:lpstr>Ion</vt:lpstr>
      <vt:lpstr>Previous &amp; LSM-trie</vt:lpstr>
      <vt:lpstr>PowerPoint Presentation</vt:lpstr>
      <vt:lpstr>Why and When to Compact?</vt:lpstr>
      <vt:lpstr>Limitations on Log Structured Indexes</vt:lpstr>
      <vt:lpstr>How is bLSM Tree?</vt:lpstr>
      <vt:lpstr>Key-Value Store</vt:lpstr>
      <vt:lpstr>Why LSM trie</vt:lpstr>
      <vt:lpstr>What is LSM-trie? </vt:lpstr>
      <vt:lpstr>How LSM-trie compacts? </vt:lpstr>
      <vt:lpstr>How is LSM-trie?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LevelDB &amp; bLSM</dc:title>
  <dc:creator>Isaac Shi</dc:creator>
  <cp:lastModifiedBy>Isaac Shi</cp:lastModifiedBy>
  <cp:revision>18</cp:revision>
  <dcterms:created xsi:type="dcterms:W3CDTF">2017-02-16T17:02:40Z</dcterms:created>
  <dcterms:modified xsi:type="dcterms:W3CDTF">2017-02-23T19:07:02Z</dcterms:modified>
</cp:coreProperties>
</file>