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72" r:id="rId5"/>
    <p:sldId id="263" r:id="rId6"/>
    <p:sldId id="271" r:id="rId7"/>
    <p:sldId id="268" r:id="rId8"/>
    <p:sldId id="269" r:id="rId9"/>
    <p:sldId id="273" r:id="rId10"/>
    <p:sldId id="274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49"/>
  </p:normalViewPr>
  <p:slideViewPr>
    <p:cSldViewPr snapToGrid="0" snapToObjects="1">
      <p:cViewPr varScale="1">
        <p:scale>
          <a:sx n="85" d="100"/>
          <a:sy n="85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Previous &amp; </a:t>
            </a:r>
            <a:r>
              <a:rPr kumimoji="1" lang="en-US" altLang="zh-CN" dirty="0" smtClean="0"/>
              <a:t>SST-</a:t>
            </a:r>
            <a:r>
              <a:rPr kumimoji="1" lang="en-US" altLang="zh-CN" dirty="0" err="1" smtClean="0"/>
              <a:t>trie</a:t>
            </a:r>
            <a:endParaRPr kumimoji="1"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Clarifications on last slides &amp; Intro to LSM-</a:t>
            </a:r>
            <a:r>
              <a:rPr kumimoji="1" lang="en-US" altLang="zh-CN" dirty="0" err="1"/>
              <a:t>trie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LSM-</a:t>
            </a:r>
            <a:r>
              <a:rPr kumimoji="1" lang="en-US" altLang="zh-CN" dirty="0" err="1" smtClean="0"/>
              <a:t>trie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SST-</a:t>
            </a:r>
            <a:r>
              <a:rPr kumimoji="1" lang="en-US" altLang="zh-CN" dirty="0" err="1" smtClean="0"/>
              <a:t>trie</a:t>
            </a:r>
            <a:r>
              <a:rPr kumimoji="1" lang="en-US" altLang="zh-CN" dirty="0" smtClean="0"/>
              <a:t> with better metadata management!</a:t>
            </a:r>
            <a:endParaRPr kumimoji="1" lang="en-US" altLang="zh-CN" dirty="0"/>
          </a:p>
          <a:p>
            <a:r>
              <a:rPr kumimoji="1" lang="en-US" altLang="zh-CN" dirty="0" smtClean="0"/>
              <a:t>Use Hash Table(</a:t>
            </a:r>
            <a:r>
              <a:rPr kumimoji="1" lang="en-US" altLang="zh-CN" dirty="0" err="1" smtClean="0"/>
              <a:t>HTable</a:t>
            </a:r>
            <a:r>
              <a:rPr kumimoji="1" lang="en-US" altLang="zh-CN" dirty="0" smtClean="0"/>
              <a:t>) instead of Sorted String Table(SST)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097" y="3072750"/>
            <a:ext cx="5143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is </a:t>
            </a:r>
            <a:r>
              <a:rPr kumimoji="1" lang="en-US" altLang="zh-CN" dirty="0" smtClean="0"/>
              <a:t>LSM-</a:t>
            </a:r>
            <a:r>
              <a:rPr kumimoji="1" lang="en-US" altLang="zh-CN" dirty="0" err="1" smtClean="0"/>
              <a:t>trie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350" y="2052638"/>
            <a:ext cx="5167076" cy="4195762"/>
          </a:xfrm>
        </p:spPr>
      </p:pic>
    </p:spTree>
    <p:extLst>
      <p:ext uri="{BB962C8B-B14F-4D97-AF65-F5344CB8AC3E}">
        <p14:creationId xmlns:p14="http://schemas.microsoft.com/office/powerpoint/2010/main" val="145537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609600"/>
            <a:ext cx="8763000" cy="5626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78505" y="4557010"/>
            <a:ext cx="5156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bg1"/>
                </a:solidFill>
              </a:rPr>
              <a:t>Max space limited to be 10^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n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 MB at level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n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!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53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 </a:t>
            </a:r>
            <a:r>
              <a:rPr kumimoji="1" lang="en-US" altLang="zh-CN" dirty="0" smtClean="0"/>
              <a:t>and When to Compact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Major Compaction</a:t>
            </a:r>
          </a:p>
          <a:p>
            <a:pPr lvl="1"/>
            <a:r>
              <a:rPr kumimoji="1" lang="en-US" altLang="zh-CN" dirty="0"/>
              <a:t>Limited Size on each level	</a:t>
            </a:r>
          </a:p>
          <a:p>
            <a:pPr lvl="1"/>
            <a:r>
              <a:rPr kumimoji="1" lang="en-US" altLang="zh-CN" dirty="0"/>
              <a:t>Some SSTs are frequented with meaningless return value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Minor Compaction</a:t>
            </a:r>
          </a:p>
          <a:p>
            <a:pPr lvl="1"/>
            <a:r>
              <a:rPr kumimoji="1" lang="en-US" altLang="zh-CN" dirty="0"/>
              <a:t>Memory Table is full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Limitations on Log Structured Indexes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sz="4000" dirty="0" smtClean="0"/>
              <a:t>Trade-off between “write” &amp; “read” performances</a:t>
            </a:r>
          </a:p>
          <a:p>
            <a:r>
              <a:rPr kumimoji="1" lang="en-US" altLang="zh-CN" sz="4000" dirty="0" smtClean="0"/>
              <a:t>-&gt; Excessive read amplification</a:t>
            </a:r>
          </a:p>
          <a:p>
            <a:r>
              <a:rPr kumimoji="1" lang="en-US" altLang="zh-CN" sz="4000" dirty="0" smtClean="0"/>
              <a:t>-&gt; Exhaustive Lookups &amp; Seeks during Inserts</a:t>
            </a:r>
          </a:p>
          <a:p>
            <a:r>
              <a:rPr kumimoji="1" lang="en-US" altLang="zh-CN" sz="4000" dirty="0" smtClean="0"/>
              <a:t>-&gt; Write Pauses </a:t>
            </a:r>
          </a:p>
          <a:p>
            <a:endParaRPr kumimoji="1" lang="en-US" altLang="zh-CN" sz="4000" dirty="0"/>
          </a:p>
          <a:p>
            <a:r>
              <a:rPr kumimoji="1" lang="en-US" altLang="zh-CN" sz="4000" dirty="0" smtClean="0"/>
              <a:t>So </a:t>
            </a:r>
            <a:r>
              <a:rPr kumimoji="1" lang="en-US" altLang="zh-CN" sz="4000" dirty="0" err="1" smtClean="0"/>
              <a:t>bLSM</a:t>
            </a:r>
            <a:r>
              <a:rPr kumimoji="1" lang="en-US" altLang="zh-CN" sz="4000" dirty="0" smtClean="0"/>
              <a:t> Tree it is !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8621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is </a:t>
            </a:r>
            <a:r>
              <a:rPr kumimoji="1" lang="en-US" altLang="zh-CN" dirty="0" err="1" smtClean="0"/>
              <a:t>bLSM</a:t>
            </a:r>
            <a:r>
              <a:rPr kumimoji="1" lang="en-US" altLang="zh-CN" dirty="0" smtClean="0"/>
              <a:t> Tree?</a:t>
            </a:r>
            <a:endParaRPr kumimoji="1" lang="zh-CN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296171"/>
            <a:ext cx="10233025" cy="2570796"/>
          </a:xfrm>
        </p:spPr>
      </p:pic>
      <p:sp>
        <p:nvSpPr>
          <p:cNvPr id="4" name="TextBox 3"/>
          <p:cNvSpPr txBox="1"/>
          <p:nvPr/>
        </p:nvSpPr>
        <p:spPr>
          <a:xfrm>
            <a:off x="2518346" y="5472451"/>
            <a:ext cx="6850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</a:rPr>
              <a:t>N</a:t>
            </a:r>
            <a:r>
              <a:rPr kumimoji="1" lang="en-US" altLang="zh-CN" sz="2000" dirty="0" smtClean="0"/>
              <a:t> means the level of LSM tree and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n</a:t>
            </a:r>
            <a:r>
              <a:rPr kumimoji="1" lang="en-US" altLang="zh-CN" sz="2000" dirty="0" smtClean="0"/>
              <a:t> means the size of each SST</a:t>
            </a:r>
            <a:r>
              <a:rPr kumimoji="1" lang="en-US" altLang="zh-CN" dirty="0" smtClean="0"/>
              <a:t>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8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Key-Value Store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Small KV items -&gt; Widespread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Capacity on single KV server -&gt; Increasing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Performance on write and read -&gt; High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38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is </a:t>
            </a:r>
            <a:r>
              <a:rPr kumimoji="1" lang="en-US" altLang="zh-CN" dirty="0" smtClean="0"/>
              <a:t>SST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trie</a:t>
            </a:r>
            <a:r>
              <a:rPr kumimoji="1" lang="en-US" altLang="zh-CN" dirty="0" smtClean="0"/>
              <a:t>? </a:t>
            </a:r>
            <a:endParaRPr kumimoji="1"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579" y="2052638"/>
            <a:ext cx="6686617" cy="4195762"/>
          </a:xfrm>
        </p:spPr>
      </p:pic>
    </p:spTree>
    <p:extLst>
      <p:ext uri="{BB962C8B-B14F-4D97-AF65-F5344CB8AC3E}">
        <p14:creationId xmlns:p14="http://schemas.microsoft.com/office/powerpoint/2010/main" val="17110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</a:t>
            </a:r>
            <a:r>
              <a:rPr kumimoji="1" lang="en-US" altLang="zh-CN" dirty="0" smtClean="0"/>
              <a:t>SST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trie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compacts? </a:t>
            </a:r>
            <a:endParaRPr kumimoji="1"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338" y="2124869"/>
            <a:ext cx="5245100" cy="4051300"/>
          </a:xfrm>
        </p:spPr>
      </p:pic>
    </p:spTree>
    <p:extLst>
      <p:ext uri="{BB962C8B-B14F-4D97-AF65-F5344CB8AC3E}">
        <p14:creationId xmlns:p14="http://schemas.microsoft.com/office/powerpoint/2010/main" val="15105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Is </a:t>
            </a:r>
            <a:r>
              <a:rPr kumimoji="1" lang="en-US" altLang="zh-CN" dirty="0" err="1" smtClean="0"/>
              <a:t>bLSM</a:t>
            </a:r>
            <a:r>
              <a:rPr kumimoji="1" lang="en-US" altLang="zh-CN" dirty="0" smtClean="0"/>
              <a:t> perfect?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a </a:t>
            </a:r>
            <a:r>
              <a:rPr lang="en-US" altLang="zh-CN" dirty="0">
                <a:solidFill>
                  <a:srgbClr val="FFC000"/>
                </a:solidFill>
              </a:rPr>
              <a:t>10 TB </a:t>
            </a:r>
            <a:r>
              <a:rPr lang="en-US" altLang="zh-CN" dirty="0"/>
              <a:t>store holding 200 B-KV-items would require about </a:t>
            </a:r>
            <a:r>
              <a:rPr lang="en-US" altLang="zh-CN" dirty="0">
                <a:solidFill>
                  <a:srgbClr val="FFC000"/>
                </a:solidFill>
              </a:rPr>
              <a:t>125 GB</a:t>
            </a:r>
            <a:r>
              <a:rPr lang="en-US" altLang="zh-CN" dirty="0"/>
              <a:t> space for 10-bit-per-key Bloom- filters and </a:t>
            </a:r>
            <a:r>
              <a:rPr lang="en-US" altLang="zh-CN" dirty="0">
                <a:solidFill>
                  <a:srgbClr val="FFC000"/>
                </a:solidFill>
              </a:rPr>
              <a:t>30 GB </a:t>
            </a:r>
            <a:r>
              <a:rPr lang="en-US" altLang="zh-CN" dirty="0"/>
              <a:t>for indices.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E</a:t>
            </a:r>
            <a:r>
              <a:rPr lang="en-US" altLang="zh-CN" dirty="0" smtClean="0"/>
              <a:t>ach </a:t>
            </a:r>
            <a:r>
              <a:rPr lang="en-US" altLang="zh-CN" dirty="0"/>
              <a:t>Bloom filter has a false </a:t>
            </a:r>
            <a:r>
              <a:rPr lang="en-US" altLang="zh-CN" dirty="0" smtClean="0"/>
              <a:t>positive </a:t>
            </a:r>
            <a:r>
              <a:rPr lang="en-US" altLang="zh-CN" dirty="0"/>
              <a:t>rate (about </a:t>
            </a:r>
            <a:r>
              <a:rPr lang="en-US" altLang="zh-CN" dirty="0">
                <a:solidFill>
                  <a:srgbClr val="FFC000"/>
                </a:solidFill>
              </a:rPr>
              <a:t>0.82% </a:t>
            </a:r>
            <a:r>
              <a:rPr lang="en-US" altLang="zh-CN" dirty="0"/>
              <a:t>for a setting of 10 bits per item)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Which leads to </a:t>
            </a:r>
            <a:r>
              <a:rPr lang="en-US" altLang="zh-CN" dirty="0">
                <a:solidFill>
                  <a:srgbClr val="FFC000"/>
                </a:solidFill>
              </a:rPr>
              <a:t>5.7% </a:t>
            </a:r>
            <a:r>
              <a:rPr lang="en-US" altLang="zh-CN" dirty="0"/>
              <a:t>for a 7-level structure to </a:t>
            </a:r>
            <a:r>
              <a:rPr lang="en-US" altLang="zh-CN" dirty="0">
                <a:solidFill>
                  <a:srgbClr val="FFC000"/>
                </a:solidFill>
              </a:rPr>
              <a:t>46% </a:t>
            </a:r>
            <a:r>
              <a:rPr lang="en-US" altLang="zh-CN" dirty="0"/>
              <a:t>for a 56-level one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91441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104</TotalTime>
  <Words>206</Words>
  <Application>Microsoft Macintosh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Corbel</vt:lpstr>
      <vt:lpstr>华文楷体</vt:lpstr>
      <vt:lpstr>Arial</vt:lpstr>
      <vt:lpstr>Depth</vt:lpstr>
      <vt:lpstr>Previous &amp; SST-trie</vt:lpstr>
      <vt:lpstr>PowerPoint Presentation</vt:lpstr>
      <vt:lpstr>Why and When to Compact?</vt:lpstr>
      <vt:lpstr>Limitations on Log Structured Indexes</vt:lpstr>
      <vt:lpstr>How is bLSM Tree?</vt:lpstr>
      <vt:lpstr>Key-Value Store</vt:lpstr>
      <vt:lpstr>What is SST-trie? </vt:lpstr>
      <vt:lpstr>How SST-trie compacts? </vt:lpstr>
      <vt:lpstr>Is bLSM perfect?</vt:lpstr>
      <vt:lpstr>LSM-trie</vt:lpstr>
      <vt:lpstr>How is LSM-trie?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LevelDB &amp; bLSM</dc:title>
  <dc:creator>Isaac Shi</dc:creator>
  <cp:lastModifiedBy>Isaac Shi</cp:lastModifiedBy>
  <cp:revision>15</cp:revision>
  <dcterms:created xsi:type="dcterms:W3CDTF">2017-02-16T17:02:40Z</dcterms:created>
  <dcterms:modified xsi:type="dcterms:W3CDTF">2017-02-23T19:19:29Z</dcterms:modified>
</cp:coreProperties>
</file>