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EE4019-9C69-4D5E-B18B-9ABA3A0A082B}">
  <a:tblStyle styleId="{7AEE4019-9C69-4D5E-B18B-9ABA3A0A0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2e5167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c2e5167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707e4b9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707e4b9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" y="4663525"/>
            <a:ext cx="3210276" cy="3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6425" y="0"/>
            <a:ext cx="837575" cy="8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1150563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64-Tap 16-bit Dual-Clock Fixed-to-Floating-Point Finite Impulse Response Filter Design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65350" y="2745338"/>
            <a:ext cx="7413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CSEE W4823 Fall 2024 Project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9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Yuan Jiang ( yj2848 )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Hongxin Xu (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hx2389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" y="4663525"/>
            <a:ext cx="3210276" cy="3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6425" y="0"/>
            <a:ext cx="837575" cy="8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73325" y="686338"/>
            <a:ext cx="7899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clk1 (10 kHz) and clk2 (640 kHz) clock signals.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input stimulus din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(16-bit FX)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preloads coefficients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(16-bit FX)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memory from Matlab .txt files.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Top-Level FIR Core Modules: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FIFO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Stores input data at clk1 and bridges asynchronous clock domains with clk2.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CMEM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Pre-loaded 64 coefficients.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IMEM_reg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Holds the 64 most recent input samples for convolution.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Performs MAC and converts FX16 to FP16.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Controls the states: IDLE, LOAD_COEF, PROCESS, and DON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filtered output dout (FP16) is generated and validated using valid_out signal.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Compares outputs with precomputed values (.txt file).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 mismatches and tracks error count / accuracy.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73325" y="187975"/>
            <a:ext cx="52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- FIR core Testbench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573325" y="586900"/>
            <a:ext cx="4095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" y="4663525"/>
            <a:ext cx="3210276" cy="3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6425" y="0"/>
            <a:ext cx="837575" cy="8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73325" y="187938"/>
            <a:ext cx="361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of the FIR Filter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952500" y="118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{7AEE4019-9C69-4D5E-B18B-9ABA3A0A082B}</a:tableStyleId>
              </a:tblPr>
              <a:tblGrid>
                <a:gridCol w="2776000"/>
                <a:gridCol w="446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Throughput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kS/s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Clock Frequency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34.03 MHz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Consumption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1.868 × 10</a:t>
                      </a:r>
                      <a:r>
                        <a:rPr baseline="300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 Efficiency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0.549 pJ/S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86547.7 mm</a:t>
                      </a:r>
                      <a:r>
                        <a:rPr baseline="300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Worst case: 95.30189 % | Average: 99.92025 %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15"/>
          <p:cNvCxnSpPr/>
          <p:nvPr/>
        </p:nvCxnSpPr>
        <p:spPr>
          <a:xfrm>
            <a:off x="573325" y="586900"/>
            <a:ext cx="4095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952500" y="3958450"/>
            <a:ext cx="56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Methods source: Lecture 07, "Advanced Logic Design," Fall 2024 CSEE W4823, by Prof. Mingoo Seok, pp.9.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