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59" r:id="rId6"/>
    <p:sldId id="260" r:id="rId7"/>
    <p:sldId id="261" r:id="rId8"/>
    <p:sldId id="263" r:id="rId9"/>
    <p:sldId id="264" r:id="rId10"/>
    <p:sldId id="267" r:id="rId11"/>
    <p:sldId id="281" r:id="rId12"/>
    <p:sldId id="266" r:id="rId13"/>
    <p:sldId id="265" r:id="rId14"/>
    <p:sldId id="282" r:id="rId15"/>
    <p:sldId id="283" r:id="rId16"/>
    <p:sldId id="270" r:id="rId17"/>
    <p:sldId id="268" r:id="rId18"/>
    <p:sldId id="269" r:id="rId19"/>
    <p:sldId id="284" r:id="rId20"/>
    <p:sldId id="273" r:id="rId21"/>
    <p:sldId id="272" r:id="rId22"/>
    <p:sldId id="274" r:id="rId23"/>
    <p:sldId id="275" r:id="rId24"/>
    <p:sldId id="276" r:id="rId25"/>
    <p:sldId id="277" r:id="rId26"/>
    <p:sldId id="278" r:id="rId27"/>
    <p:sldId id="285" r:id="rId28"/>
    <p:sldId id="286" r:id="rId29"/>
    <p:sldId id="287" r:id="rId30"/>
    <p:sldId id="280"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gs" Target="tags/tag289.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6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78.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media/image3.png"/><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23.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image" Target="NULL" TargetMode="External"/><Relationship Id="rId3" Type="http://schemas.openxmlformats.org/officeDocument/2006/relationships/image" Target="../media/image4.png"/><Relationship Id="rId2" Type="http://schemas.openxmlformats.org/officeDocument/2006/relationships/tags" Target="../tags/tag13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封面页-1">
    <p:spTree>
      <p:nvGrpSpPr>
        <p:cNvPr id="1" name=""/>
        <p:cNvGrpSpPr/>
        <p:nvPr/>
      </p:nvGrpSpPr>
      <p:grpSpPr>
        <a:xfrm>
          <a:off x="0" y="0"/>
          <a:ext cx="0" cy="0"/>
          <a:chOff x="0" y="0"/>
          <a:chExt cx="0" cy="0"/>
        </a:xfrm>
      </p:grpSpPr>
      <p:pic>
        <p:nvPicPr>
          <p:cNvPr id="4" name="图片 3" descr="C:/Users/16576/AppData/Local/Temp/figmazip/slide_f824a6f77085ab31\datas\氛围图-12002&amp;71380.png"/>
          <p:cNvPicPr>
            <a:picLocks noChangeAspect="1"/>
          </p:cNvPicPr>
          <p:nvPr userDrawn="1">
            <p:custDataLst>
              <p:tags r:id="rId2"/>
            </p:custDataLst>
          </p:nvPr>
        </p:nvPicPr>
        <p:blipFill>
          <a:blip r:embed="rId3" r:link="rId4"/>
          <a:stretch>
            <a:fillRect/>
          </a:stretch>
        </p:blipFill>
        <p:spPr>
          <a:xfrm>
            <a:off x="0" y="0"/>
            <a:ext cx="12191365" cy="6858000"/>
          </a:xfrm>
          <a:prstGeom prst="rect">
            <a:avLst/>
          </a:prstGeom>
        </p:spPr>
      </p:pic>
      <p:sp>
        <p:nvSpPr>
          <p:cNvPr id="5" name="任意多边形 4"/>
          <p:cNvSpPr/>
          <p:nvPr userDrawn="1">
            <p:custDataLst>
              <p:tags r:id="rId5"/>
            </p:custDataLst>
          </p:nvPr>
        </p:nvSpPr>
        <p:spPr>
          <a:xfrm>
            <a:off x="7442201" y="0"/>
            <a:ext cx="4749165" cy="6858000"/>
          </a:xfrm>
          <a:custGeom>
            <a:avLst/>
            <a:gdLst>
              <a:gd name="connisteX0" fmla="*/ 3411096 w 4749795"/>
              <a:gd name="connsiteY0" fmla="*/ 6858000 h 6858000"/>
              <a:gd name="connisteX1" fmla="*/ 71798 w 4749795"/>
              <a:gd name="connsiteY1" fmla="*/ 2889741 h 6858000"/>
              <a:gd name="connisteX2" fmla="*/ 73499 w 4749795"/>
              <a:gd name="connsiteY2" fmla="*/ 2493788 h 6858000"/>
              <a:gd name="connisteX3" fmla="*/ 2209126 w 4749795"/>
              <a:gd name="connsiteY3" fmla="*/ 0 h 6858000"/>
              <a:gd name="connisteX4" fmla="*/ 4749795 w 4749795"/>
              <a:gd name="connsiteY4" fmla="*/ 0 h 6858000"/>
              <a:gd name="connisteX5" fmla="*/ 4749795 w 4749795"/>
              <a:gd name="connsiteY5" fmla="*/ 765599 h 6858000"/>
              <a:gd name="connisteX6" fmla="*/ 3269830 w 4749795"/>
              <a:gd name="connsiteY6" fmla="*/ 2493788 h 6858000"/>
              <a:gd name="connisteX7" fmla="*/ 3268120 w 4749795"/>
              <a:gd name="connsiteY7" fmla="*/ 2889741 h 6858000"/>
              <a:gd name="connisteX8" fmla="*/ 4749795 w 4749795"/>
              <a:gd name="connsiteY8" fmla="*/ 4650501 h 6858000"/>
              <a:gd name="connisteX9" fmla="*/ 4749795 w 4749795"/>
              <a:gd name="connsiteY9" fmla="*/ 6858000 h 6858000"/>
              <a:gd name="connisteX10" fmla="*/ 3411096 w 4749795"/>
              <a:gd name="connsiteY10" fmla="*/ 685800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pathLst>
              <a:path w="4749796" h="6858000">
                <a:moveTo>
                  <a:pt x="3411096" y="6858000"/>
                </a:moveTo>
                <a:lnTo>
                  <a:pt x="71799" y="2889742"/>
                </a:lnTo>
                <a:cubicBezTo>
                  <a:pt x="-24570" y="2775213"/>
                  <a:pt x="-23848" y="2607466"/>
                  <a:pt x="73499" y="2493788"/>
                </a:cubicBezTo>
                <a:lnTo>
                  <a:pt x="2209126" y="0"/>
                </a:lnTo>
                <a:lnTo>
                  <a:pt x="4749796" y="0"/>
                </a:lnTo>
                <a:lnTo>
                  <a:pt x="4749796" y="765600"/>
                </a:lnTo>
                <a:lnTo>
                  <a:pt x="3269830" y="2493788"/>
                </a:lnTo>
                <a:cubicBezTo>
                  <a:pt x="3172474" y="2607466"/>
                  <a:pt x="3171752" y="2775213"/>
                  <a:pt x="3268120" y="2889742"/>
                </a:cubicBezTo>
                <a:lnTo>
                  <a:pt x="4749796" y="4650501"/>
                </a:lnTo>
                <a:lnTo>
                  <a:pt x="4749796" y="6858000"/>
                </a:lnTo>
                <a:lnTo>
                  <a:pt x="3411096" y="685800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任意多边形 5"/>
          <p:cNvSpPr/>
          <p:nvPr userDrawn="1">
            <p:custDataLst>
              <p:tags r:id="rId6"/>
            </p:custDataLst>
          </p:nvPr>
        </p:nvSpPr>
        <p:spPr>
          <a:xfrm>
            <a:off x="3811338" y="2730499"/>
            <a:ext cx="5362575" cy="4128135"/>
          </a:xfrm>
          <a:custGeom>
            <a:avLst/>
            <a:gdLst>
              <a:gd name="connisteX0" fmla="*/ 4352287 w 5362635"/>
              <a:gd name="connsiteY0" fmla="*/ 4127501 h 4127501"/>
              <a:gd name="connisteX1" fmla="*/ 1151887 w 5362635"/>
              <a:gd name="connsiteY1" fmla="*/ 4127501 h 4127501"/>
              <a:gd name="connisteX2" fmla="*/ 2088645 w 5362635"/>
              <a:gd name="connsiteY2" fmla="*/ 3037069 h 4127501"/>
              <a:gd name="connisteX3" fmla="*/ 2088645 w 5362635"/>
              <a:gd name="connsiteY3" fmla="*/ 2639836 h 4127501"/>
              <a:gd name="connisteX4" fmla="*/ 37097 w 5362635"/>
              <a:gd name="connsiteY4" fmla="*/ 251706 h 4127501"/>
              <a:gd name="connisteX5" fmla="*/ 152695 w 5362635"/>
              <a:gd name="connsiteY5" fmla="*/ 0 h 4127501"/>
              <a:gd name="connisteX6" fmla="*/ 2881274 w 5362635"/>
              <a:gd name="connsiteY6" fmla="*/ 0 h 4127501"/>
              <a:gd name="connisteX7" fmla="*/ 3112480 w 5362635"/>
              <a:gd name="connsiteY7" fmla="*/ 106180 h 4127501"/>
              <a:gd name="connisteX8" fmla="*/ 5289045 w 5362635"/>
              <a:gd name="connsiteY8" fmla="*/ 2639836 h 4127501"/>
              <a:gd name="connisteX9" fmla="*/ 5289045 w 5362635"/>
              <a:gd name="connsiteY9" fmla="*/ 3037069 h 4127501"/>
              <a:gd name="connisteX10" fmla="*/ 4352287 w 5362635"/>
              <a:gd name="connsiteY10" fmla="*/ 4127501 h 412750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pathLst>
              <a:path w="5362636" h="4127501">
                <a:moveTo>
                  <a:pt x="4352288" y="4127501"/>
                </a:moveTo>
                <a:lnTo>
                  <a:pt x="1151888" y="4127501"/>
                </a:lnTo>
                <a:lnTo>
                  <a:pt x="2088645" y="3037070"/>
                </a:lnTo>
                <a:cubicBezTo>
                  <a:pt x="2186760" y="2922843"/>
                  <a:pt x="2186760" y="2754054"/>
                  <a:pt x="2088645" y="2639836"/>
                </a:cubicBezTo>
                <a:lnTo>
                  <a:pt x="37097" y="251707"/>
                </a:lnTo>
                <a:cubicBezTo>
                  <a:pt x="-47805" y="152888"/>
                  <a:pt x="22412" y="0"/>
                  <a:pt x="152696" y="0"/>
                </a:cubicBezTo>
                <a:lnTo>
                  <a:pt x="2881274" y="0"/>
                </a:lnTo>
                <a:cubicBezTo>
                  <a:pt x="2970136" y="0"/>
                  <a:pt x="3054581" y="38780"/>
                  <a:pt x="3112480" y="106180"/>
                </a:cubicBezTo>
                <a:lnTo>
                  <a:pt x="5289045" y="2639836"/>
                </a:lnTo>
                <a:cubicBezTo>
                  <a:pt x="5387160" y="2754054"/>
                  <a:pt x="5387160" y="2922843"/>
                  <a:pt x="5289045" y="3037070"/>
                </a:cubicBezTo>
                <a:lnTo>
                  <a:pt x="4352288" y="4127501"/>
                </a:lnTo>
                <a:close/>
              </a:path>
            </a:pathLst>
          </a:custGeom>
          <a:solidFill>
            <a:schemeClr val="bg1">
              <a:alpha val="10000"/>
            </a:schemeClr>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10" name="任意多边形 9"/>
          <p:cNvSpPr/>
          <p:nvPr userDrawn="1">
            <p:custDataLst>
              <p:tags r:id="rId10"/>
            </p:custDataLst>
          </p:nvPr>
        </p:nvSpPr>
        <p:spPr>
          <a:xfrm rot="10800000" flipV="1">
            <a:off x="805458" y="763030"/>
            <a:ext cx="182880" cy="254000"/>
          </a:xfrm>
          <a:custGeom>
            <a:avLst/>
            <a:gdLst>
              <a:gd name="connisteX0" fmla="*/ 105018 w 182697"/>
              <a:gd name="connsiteY0" fmla="*/ 4754 h 254002"/>
              <a:gd name="connisteX1" fmla="*/ 115360 w 182697"/>
              <a:gd name="connsiteY1" fmla="*/ 0 h 254002"/>
              <a:gd name="connisteX2" fmla="*/ 167856 w 182697"/>
              <a:gd name="connsiteY2" fmla="*/ 0 h 254002"/>
              <a:gd name="connisteX3" fmla="*/ 173022 w 182697"/>
              <a:gd name="connsiteY3" fmla="*/ 11265 h 254002"/>
              <a:gd name="connisteX4" fmla="*/ 81235 w 182697"/>
              <a:gd name="connsiteY4" fmla="*/ 118113 h 254002"/>
              <a:gd name="connisteX5" fmla="*/ 81235 w 182697"/>
              <a:gd name="connsiteY5" fmla="*/ 135888 h 254002"/>
              <a:gd name="connisteX6" fmla="*/ 173022 w 182697"/>
              <a:gd name="connsiteY6" fmla="*/ 242736 h 254002"/>
              <a:gd name="connisteX7" fmla="*/ 167856 w 182697"/>
              <a:gd name="connsiteY7" fmla="*/ 254002 h 254002"/>
              <a:gd name="connisteX8" fmla="*/ 115360 w 182697"/>
              <a:gd name="connsiteY8" fmla="*/ 254002 h 254002"/>
              <a:gd name="connisteX9" fmla="*/ 105018 w 182697"/>
              <a:gd name="connsiteY9" fmla="*/ 249247 h 254002"/>
              <a:gd name="connisteX10" fmla="*/ 7635 w 182697"/>
              <a:gd name="connsiteY10" fmla="*/ 135888 h 254002"/>
              <a:gd name="connisteX11" fmla="*/ 7635 w 182697"/>
              <a:gd name="connsiteY11" fmla="*/ 118113 h 254002"/>
              <a:gd name="connisteX12" fmla="*/ 105018 w 182697"/>
              <a:gd name="connsiteY12" fmla="*/ 4754 h 25400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Lst>
            <a:pathLst>
              <a:path w="182697" h="254002">
                <a:moveTo>
                  <a:pt x="105019" y="4755"/>
                </a:moveTo>
                <a:cubicBezTo>
                  <a:pt x="107607" y="1737"/>
                  <a:pt x="111392" y="0"/>
                  <a:pt x="115361" y="0"/>
                </a:cubicBezTo>
                <a:lnTo>
                  <a:pt x="167856" y="0"/>
                </a:lnTo>
                <a:cubicBezTo>
                  <a:pt x="173681" y="0"/>
                  <a:pt x="176827" y="6840"/>
                  <a:pt x="173023" y="11265"/>
                </a:cubicBezTo>
                <a:lnTo>
                  <a:pt x="81235" y="118113"/>
                </a:lnTo>
                <a:cubicBezTo>
                  <a:pt x="76846" y="123225"/>
                  <a:pt x="76846" y="130777"/>
                  <a:pt x="81235" y="135889"/>
                </a:cubicBezTo>
                <a:lnTo>
                  <a:pt x="173023" y="242737"/>
                </a:lnTo>
                <a:cubicBezTo>
                  <a:pt x="176818" y="247162"/>
                  <a:pt x="173681" y="254002"/>
                  <a:pt x="167856" y="254002"/>
                </a:cubicBezTo>
                <a:lnTo>
                  <a:pt x="115361" y="254002"/>
                </a:lnTo>
                <a:cubicBezTo>
                  <a:pt x="111392" y="254002"/>
                  <a:pt x="107607" y="252265"/>
                  <a:pt x="105019" y="249247"/>
                </a:cubicBezTo>
                <a:lnTo>
                  <a:pt x="7635" y="135889"/>
                </a:lnTo>
                <a:cubicBezTo>
                  <a:pt x="3246" y="130777"/>
                  <a:pt x="3246" y="123225"/>
                  <a:pt x="7635" y="118113"/>
                </a:cubicBezTo>
                <a:lnTo>
                  <a:pt x="105019" y="4755"/>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标题 6"/>
          <p:cNvSpPr>
            <a:spLocks noGrp="1"/>
          </p:cNvSpPr>
          <p:nvPr>
            <p:ph type="ctrTitle" idx="13" hasCustomPrompt="1"/>
            <p:custDataLst>
              <p:tags r:id="rId11"/>
            </p:custDataLst>
          </p:nvPr>
        </p:nvSpPr>
        <p:spPr>
          <a:xfrm>
            <a:off x="761997" y="2374898"/>
            <a:ext cx="7010403" cy="2095503"/>
          </a:xfrm>
          <a:noFill/>
        </p:spPr>
        <p:txBody>
          <a:bodyPr lIns="0" tIns="0" rIns="0" bIns="0" anchor="ctr">
            <a:noAutofit/>
          </a:bodyPr>
          <a:lstStyle>
            <a:lvl1pPr algn="l">
              <a:lnSpc>
                <a:spcPct val="111000"/>
              </a:lnSpc>
              <a:buNone/>
              <a:defRPr sz="6000" b="1">
                <a:solidFill>
                  <a:schemeClr val="bg1"/>
                </a:solidFill>
                <a:latin typeface="微软雅黑" panose="020B0503020204020204" charset="-122"/>
                <a:ea typeface="微软雅黑" panose="020B0503020204020204" charset="-122"/>
                <a:cs typeface="微软雅黑" panose="020B0503020204020204" charset="-122"/>
              </a:defRPr>
            </a:lvl1pPr>
          </a:lstStyle>
          <a:p>
            <a:r>
              <a:rPr lang="zh-CN" altLang="en-US" smtClean="0"/>
              <a:t>总结汇报&amp;工作计划职场通用模板</a:t>
            </a:r>
            <a:endParaRPr lang="zh-CN" altLang="en-US" smtClean="0"/>
          </a:p>
        </p:txBody>
      </p:sp>
      <p:sp>
        <p:nvSpPr>
          <p:cNvPr id="8" name="文本占位符 7"/>
          <p:cNvSpPr>
            <a:spLocks noGrp="1"/>
          </p:cNvSpPr>
          <p:nvPr>
            <p:ph type="body" idx="14" hasCustomPrompt="1"/>
            <p:custDataLst>
              <p:tags r:id="rId12"/>
            </p:custDataLst>
          </p:nvPr>
        </p:nvSpPr>
        <p:spPr>
          <a:xfrm>
            <a:off x="761997" y="4876797"/>
            <a:ext cx="7378696" cy="457200"/>
          </a:xfrm>
          <a:noFill/>
        </p:spPr>
        <p:txBody>
          <a:bodyPr lIns="0" tIns="0" rIns="0" bIns="0" anchor="t">
            <a:noAutofit/>
          </a:bodyPr>
          <a:lstStyle>
            <a:lvl1pPr algn="l">
              <a:lnSpc>
                <a:spcPct val="125000"/>
              </a:lnSpc>
              <a:buNone/>
              <a:defRPr sz="2400" b="1">
                <a:solidFill>
                  <a:schemeClr val="accent1"/>
                </a:solidFill>
                <a:latin typeface="Microsoft YaHei UI" panose="020B0503020204020204" charset="-122"/>
                <a:ea typeface="Microsoft YaHei UI" panose="020B050302020402020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DESIGN BY WPS</a:t>
            </a:r>
            <a:endParaRPr lang="zh-CN" altLang="en-US" smtClean="0"/>
          </a:p>
        </p:txBody>
      </p:sp>
      <p:sp>
        <p:nvSpPr>
          <p:cNvPr id="9" name="文本占位符 8"/>
          <p:cNvSpPr>
            <a:spLocks noGrp="1"/>
          </p:cNvSpPr>
          <p:nvPr>
            <p:ph type="body" idx="15" hasCustomPrompt="1"/>
            <p:custDataLst>
              <p:tags r:id="rId13"/>
            </p:custDataLst>
          </p:nvPr>
        </p:nvSpPr>
        <p:spPr>
          <a:xfrm>
            <a:off x="1079504" y="660398"/>
            <a:ext cx="4508504" cy="457200"/>
          </a:xfrm>
          <a:noFill/>
        </p:spPr>
        <p:txBody>
          <a:bodyPr lIns="0" tIns="0" rIns="0" bIns="0" anchor="t">
            <a:noAutofit/>
          </a:bodyPr>
          <a:lstStyle>
            <a:lvl1pPr algn="l">
              <a:lnSpc>
                <a:spcPct val="125000"/>
              </a:lnSpc>
              <a:buNone/>
              <a:defRPr sz="2400" b="0">
                <a:solidFill>
                  <a:schemeClr val="bg1"/>
                </a:solidFill>
                <a:latin typeface="Microsoft YaHei UI" panose="020B0503020204020204" charset="-122"/>
                <a:ea typeface="Microsoft YaHei UI" panose="020B050302020402020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20XX YEAR</a:t>
            </a:r>
            <a:endParaRPr lang="zh-CN" altLang="en-US"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节页-1">
    <p:spTree>
      <p:nvGrpSpPr>
        <p:cNvPr id="1" name=""/>
        <p:cNvGrpSpPr/>
        <p:nvPr/>
      </p:nvGrpSpPr>
      <p:grpSpPr>
        <a:xfrm>
          <a:off x="0" y="0"/>
          <a:ext cx="0" cy="0"/>
          <a:chOff x="0" y="0"/>
          <a:chExt cx="0" cy="0"/>
        </a:xfrm>
      </p:grpSpPr>
      <p:pic>
        <p:nvPicPr>
          <p:cNvPr id="7" name="图片 6" descr="C:/Users/16576/AppData/Local/Temp/figmazip/slide_6289819df09e9292\datas\氛围图-12002&amp;71399.png"/>
          <p:cNvPicPr>
            <a:picLocks noChangeAspect="1"/>
          </p:cNvPicPr>
          <p:nvPr userDrawn="1">
            <p:custDataLst>
              <p:tags r:id="rId2"/>
            </p:custDataLst>
          </p:nvPr>
        </p:nvPicPr>
        <p:blipFill>
          <a:blip r:embed="rId3" r:link="rId4"/>
          <a:stretch>
            <a:fillRect/>
          </a:stretch>
        </p:blipFill>
        <p:spPr>
          <a:xfrm>
            <a:off x="0" y="0"/>
            <a:ext cx="12191365" cy="6858000"/>
          </a:xfrm>
          <a:prstGeom prst="rect">
            <a:avLst/>
          </a:prstGeom>
        </p:spPr>
      </p:pic>
      <p:sp>
        <p:nvSpPr>
          <p:cNvPr id="8" name="任意多边形 7"/>
          <p:cNvSpPr/>
          <p:nvPr userDrawn="1">
            <p:custDataLst>
              <p:tags r:id="rId5"/>
            </p:custDataLst>
          </p:nvPr>
        </p:nvSpPr>
        <p:spPr>
          <a:xfrm>
            <a:off x="8072387" y="1204521"/>
            <a:ext cx="4119245" cy="5653405"/>
          </a:xfrm>
          <a:custGeom>
            <a:avLst/>
            <a:gdLst>
              <a:gd name="connisteX0" fmla="*/ 530562 w 4119609"/>
              <a:gd name="connsiteY0" fmla="*/ 5653451 h 5653451"/>
              <a:gd name="connisteX1" fmla="*/ 3730971 w 4119609"/>
              <a:gd name="connsiteY1" fmla="*/ 5653451 h 5653451"/>
              <a:gd name="connisteX2" fmla="*/ 3274000 w 4119609"/>
              <a:gd name="connsiteY2" fmla="*/ 5121517 h 5653451"/>
              <a:gd name="connisteX3" fmla="*/ 3273707 w 4119609"/>
              <a:gd name="connsiteY3" fmla="*/ 4724631 h 5653451"/>
              <a:gd name="connisteX4" fmla="*/ 4119609 w 4119609"/>
              <a:gd name="connsiteY4" fmla="*/ 3736915 h 5653451"/>
              <a:gd name="connisteX5" fmla="*/ 4119609 w 4119609"/>
              <a:gd name="connsiteY5" fmla="*/ 0 h 5653451"/>
              <a:gd name="connisteX6" fmla="*/ 73298 w 4119609"/>
              <a:gd name="connsiteY6" fmla="*/ 4724631 h 5653451"/>
              <a:gd name="connisteX7" fmla="*/ 73600 w 4119609"/>
              <a:gd name="connsiteY7" fmla="*/ 5121517 h 5653451"/>
              <a:gd name="connisteX8" fmla="*/ 530562 w 4119609"/>
              <a:gd name="connsiteY8" fmla="*/ 5653451 h 565345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4119610" h="5653452">
                <a:moveTo>
                  <a:pt x="530562" y="5653452"/>
                </a:moveTo>
                <a:lnTo>
                  <a:pt x="3730971" y="5653452"/>
                </a:lnTo>
                <a:lnTo>
                  <a:pt x="3274000" y="5121518"/>
                </a:lnTo>
                <a:cubicBezTo>
                  <a:pt x="3175976" y="5007419"/>
                  <a:pt x="3175848" y="4838877"/>
                  <a:pt x="3273707" y="4724632"/>
                </a:cubicBezTo>
                <a:lnTo>
                  <a:pt x="4119610" y="3736915"/>
                </a:lnTo>
                <a:lnTo>
                  <a:pt x="4119610" y="0"/>
                </a:lnTo>
                <a:lnTo>
                  <a:pt x="73298" y="4724632"/>
                </a:lnTo>
                <a:cubicBezTo>
                  <a:pt x="-24542" y="4838877"/>
                  <a:pt x="-24414" y="5007419"/>
                  <a:pt x="73600" y="5121518"/>
                </a:cubicBezTo>
                <a:lnTo>
                  <a:pt x="530562" y="5653452"/>
                </a:lnTo>
                <a:close/>
              </a:path>
            </a:pathLst>
          </a:custGeom>
          <a:solidFill>
            <a:schemeClr val="bg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11" name="矩形 10"/>
          <p:cNvSpPr/>
          <p:nvPr userDrawn="1">
            <p:custDataLst>
              <p:tags r:id="rId8"/>
            </p:custDataLst>
          </p:nvPr>
        </p:nvSpPr>
        <p:spPr>
          <a:xfrm>
            <a:off x="0" y="0"/>
            <a:ext cx="3606165" cy="6858000"/>
          </a:xfrm>
          <a:prstGeom prst="rect">
            <a:avLst/>
          </a:pr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任意多边形 11"/>
          <p:cNvSpPr/>
          <p:nvPr userDrawn="1">
            <p:custDataLst>
              <p:tags r:id="rId9"/>
            </p:custDataLst>
          </p:nvPr>
        </p:nvSpPr>
        <p:spPr>
          <a:xfrm>
            <a:off x="0" y="0"/>
            <a:ext cx="4641215" cy="6706870"/>
          </a:xfrm>
          <a:custGeom>
            <a:avLst/>
            <a:gdLst>
              <a:gd name="connisteX0" fmla="*/ 3782470 w 4641320"/>
              <a:gd name="connsiteY0" fmla="*/ 0 h 6707215"/>
              <a:gd name="connisteX1" fmla="*/ 4567720 w 4641320"/>
              <a:gd name="connsiteY1" fmla="*/ 914089 h 6707215"/>
              <a:gd name="connisteX2" fmla="*/ 4569156 w 4641320"/>
              <a:gd name="connsiteY2" fmla="*/ 1309640 h 6707215"/>
              <a:gd name="connisteX3" fmla="*/ 0 w 4641320"/>
              <a:gd name="connsiteY3" fmla="*/ 6707215 h 6707215"/>
              <a:gd name="connisteX4" fmla="*/ 0 w 4641320"/>
              <a:gd name="connsiteY4" fmla="*/ 2926564 h 6707215"/>
              <a:gd name="connisteX5" fmla="*/ 1368765 w 4641320"/>
              <a:gd name="connsiteY5" fmla="*/ 1309640 h 6707215"/>
              <a:gd name="connisteX6" fmla="*/ 1367320 w 4641320"/>
              <a:gd name="connsiteY6" fmla="*/ 914089 h 6707215"/>
              <a:gd name="connisteX7" fmla="*/ 582070 w 4641320"/>
              <a:gd name="connsiteY7" fmla="*/ 0 h 6707215"/>
              <a:gd name="connisteX8" fmla="*/ 3782470 w 4641320"/>
              <a:gd name="connsiteY8" fmla="*/ 0 h 670721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4641321" h="6707215">
                <a:moveTo>
                  <a:pt x="3782470" y="0"/>
                </a:moveTo>
                <a:lnTo>
                  <a:pt x="4567721" y="914089"/>
                </a:lnTo>
                <a:cubicBezTo>
                  <a:pt x="4665305" y="1027685"/>
                  <a:pt x="4665918" y="1195340"/>
                  <a:pt x="4569156" y="1309640"/>
                </a:cubicBezTo>
                <a:lnTo>
                  <a:pt x="0" y="6707215"/>
                </a:lnTo>
                <a:lnTo>
                  <a:pt x="0" y="2926565"/>
                </a:lnTo>
                <a:lnTo>
                  <a:pt x="1368765" y="1309640"/>
                </a:lnTo>
                <a:cubicBezTo>
                  <a:pt x="1465518" y="1195340"/>
                  <a:pt x="1464905" y="1027685"/>
                  <a:pt x="1367321" y="914089"/>
                </a:cubicBezTo>
                <a:lnTo>
                  <a:pt x="582070" y="0"/>
                </a:lnTo>
                <a:lnTo>
                  <a:pt x="3782470"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9" name="标题 8"/>
          <p:cNvSpPr>
            <a:spLocks noGrp="1"/>
          </p:cNvSpPr>
          <p:nvPr>
            <p:ph type="ctrTitle" idx="13" hasCustomPrompt="1"/>
            <p:custDataLst>
              <p:tags r:id="rId11"/>
            </p:custDataLst>
          </p:nvPr>
        </p:nvSpPr>
        <p:spPr>
          <a:xfrm>
            <a:off x="4724403" y="4635496"/>
            <a:ext cx="6248397" cy="1524003"/>
          </a:xfrm>
          <a:noFill/>
        </p:spPr>
        <p:txBody>
          <a:bodyPr lIns="0" tIns="0" rIns="0" bIns="0" anchor="t">
            <a:noAutofit/>
          </a:bodyPr>
          <a:lstStyle>
            <a:lvl1pPr algn="r">
              <a:lnSpc>
                <a:spcPct val="104000"/>
              </a:lnSpc>
              <a:buNone/>
              <a:defRPr sz="4800" b="1">
                <a:solidFill>
                  <a:schemeClr val="tx1"/>
                </a:solidFill>
                <a:latin typeface="Microsoft YaHei UI" panose="020B0503020204020204" charset="-122"/>
                <a:ea typeface="Microsoft YaHei UI" panose="020B0503020204020204" charset="-122"/>
              </a:defRPr>
            </a:lvl1pPr>
          </a:lstStyle>
          <a:p>
            <a:r>
              <a:rPr lang="zh-CN" altLang="en-US" smtClean="0"/>
              <a:t>章节页的标题内容标题</a:t>
            </a:r>
            <a:endParaRPr lang="zh-CN" altLang="en-US" smtClean="0"/>
          </a:p>
        </p:txBody>
      </p:sp>
      <p:sp>
        <p:nvSpPr>
          <p:cNvPr id="10" name="文本占位符 9"/>
          <p:cNvSpPr>
            <a:spLocks noGrp="1"/>
          </p:cNvSpPr>
          <p:nvPr>
            <p:ph type="body" idx="14" hasCustomPrompt="1"/>
            <p:custDataLst>
              <p:tags r:id="rId12"/>
            </p:custDataLst>
          </p:nvPr>
        </p:nvSpPr>
        <p:spPr>
          <a:xfrm>
            <a:off x="7512052" y="2082098"/>
            <a:ext cx="3435346" cy="2601313"/>
          </a:xfrm>
          <a:noFill/>
        </p:spPr>
        <p:txBody>
          <a:bodyPr lIns="0" tIns="0" rIns="0" bIns="0" anchor="t">
            <a:noAutofit/>
          </a:bodyPr>
          <a:lstStyle>
            <a:lvl1pPr algn="r">
              <a:lnSpc>
                <a:spcPct val="109000"/>
              </a:lnSpc>
              <a:buNone/>
              <a:defRPr sz="13000" b="0">
                <a:solidFill>
                  <a:schemeClr val="accent4"/>
                </a:solidFill>
                <a:latin typeface="Microsoft YaHei UI" panose="020B0503020204020204" charset="-122"/>
                <a:ea typeface="Microsoft YaHei UI" panose="020B0503020204020204" charset="-122"/>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zh-CN" altLang="en-US" smtClean="0"/>
              <a:t>01</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1">
    <p:spTree>
      <p:nvGrpSpPr>
        <p:cNvPr id="1" name=""/>
        <p:cNvGrpSpPr/>
        <p:nvPr/>
      </p:nvGrpSpPr>
      <p:grpSpPr>
        <a:xfrm>
          <a:off x="0" y="0"/>
          <a:ext cx="0" cy="0"/>
          <a:chOff x="0" y="0"/>
          <a:chExt cx="0" cy="0"/>
        </a:xfrm>
      </p:grpSpPr>
      <p:pic>
        <p:nvPicPr>
          <p:cNvPr id="6" name="图片 5" descr="C:/Users/16576/AppData/Local/Temp/figmazip/slide_bc011c95cb9d2909\datas\氛围图-12002&amp;71420.png"/>
          <p:cNvPicPr>
            <a:picLocks noChangeAspect="1"/>
          </p:cNvPicPr>
          <p:nvPr userDrawn="1">
            <p:custDataLst>
              <p:tags r:id="rId2"/>
            </p:custDataLst>
          </p:nvPr>
        </p:nvPicPr>
        <p:blipFill>
          <a:blip r:embed="rId3" r:link="rId4"/>
          <a:stretch>
            <a:fillRect/>
          </a:stretch>
        </p:blipFill>
        <p:spPr>
          <a:xfrm>
            <a:off x="0" y="0"/>
            <a:ext cx="12191365" cy="6858000"/>
          </a:xfrm>
          <a:prstGeom prst="rect">
            <a:avLst/>
          </a:prstGeom>
        </p:spPr>
      </p:pic>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pic>
        <p:nvPicPr>
          <p:cNvPr id="10" name="图片 9" descr="C:/Users/16576/AppData/Local/Temp/figmazip/slide_bc011c95cb9d2909\datas\装饰-12002&amp;71412.png"/>
          <p:cNvPicPr>
            <a:picLocks noChangeAspect="1"/>
          </p:cNvPicPr>
          <p:nvPr userDrawn="1">
            <p:custDataLst>
              <p:tags r:id="rId7"/>
            </p:custDataLst>
          </p:nvPr>
        </p:nvPicPr>
        <p:blipFill>
          <a:blip r:embed="rId8" r:link="rId4"/>
          <a:stretch>
            <a:fillRect/>
          </a:stretch>
        </p:blipFill>
        <p:spPr>
          <a:xfrm>
            <a:off x="1218565" y="686435"/>
            <a:ext cx="254000" cy="401320"/>
          </a:xfrm>
          <a:prstGeom prst="rect">
            <a:avLst/>
          </a:prstGeom>
        </p:spPr>
      </p:pic>
      <p:sp>
        <p:nvSpPr>
          <p:cNvPr id="11" name="任意多边形 10"/>
          <p:cNvSpPr/>
          <p:nvPr userDrawn="1">
            <p:custDataLst>
              <p:tags r:id="rId9"/>
            </p:custDataLst>
          </p:nvPr>
        </p:nvSpPr>
        <p:spPr>
          <a:xfrm flipV="1">
            <a:off x="7442201" y="0"/>
            <a:ext cx="4749165" cy="6858000"/>
          </a:xfrm>
          <a:custGeom>
            <a:avLst/>
            <a:gdLst>
              <a:gd name="connisteX0" fmla="*/ 3411096 w 4749795"/>
              <a:gd name="connsiteY0" fmla="*/ 6858000 h 6858000"/>
              <a:gd name="connisteX1" fmla="*/ 71798 w 4749795"/>
              <a:gd name="connsiteY1" fmla="*/ 2889741 h 6858000"/>
              <a:gd name="connisteX2" fmla="*/ 73499 w 4749795"/>
              <a:gd name="connsiteY2" fmla="*/ 2493788 h 6858000"/>
              <a:gd name="connisteX3" fmla="*/ 2209126 w 4749795"/>
              <a:gd name="connsiteY3" fmla="*/ 0 h 6858000"/>
              <a:gd name="connisteX4" fmla="*/ 4749795 w 4749795"/>
              <a:gd name="connsiteY4" fmla="*/ 0 h 6858000"/>
              <a:gd name="connisteX5" fmla="*/ 4749795 w 4749795"/>
              <a:gd name="connsiteY5" fmla="*/ 765599 h 6858000"/>
              <a:gd name="connisteX6" fmla="*/ 3269830 w 4749795"/>
              <a:gd name="connsiteY6" fmla="*/ 2493788 h 6858000"/>
              <a:gd name="connisteX7" fmla="*/ 3268120 w 4749795"/>
              <a:gd name="connsiteY7" fmla="*/ 2889741 h 6858000"/>
              <a:gd name="connisteX8" fmla="*/ 4749795 w 4749795"/>
              <a:gd name="connsiteY8" fmla="*/ 4650501 h 6858000"/>
              <a:gd name="connisteX9" fmla="*/ 4749795 w 4749795"/>
              <a:gd name="connsiteY9" fmla="*/ 6858000 h 6858000"/>
              <a:gd name="connisteX10" fmla="*/ 3411096 w 4749795"/>
              <a:gd name="connsiteY10" fmla="*/ 685800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pathLst>
              <a:path w="4749796" h="6858000">
                <a:moveTo>
                  <a:pt x="3411096" y="6858000"/>
                </a:moveTo>
                <a:lnTo>
                  <a:pt x="71799" y="2889742"/>
                </a:lnTo>
                <a:cubicBezTo>
                  <a:pt x="-24570" y="2775213"/>
                  <a:pt x="-23848" y="2607466"/>
                  <a:pt x="73499" y="2493788"/>
                </a:cubicBezTo>
                <a:lnTo>
                  <a:pt x="2209126" y="0"/>
                </a:lnTo>
                <a:lnTo>
                  <a:pt x="4749796" y="0"/>
                </a:lnTo>
                <a:lnTo>
                  <a:pt x="4749796" y="765600"/>
                </a:lnTo>
                <a:lnTo>
                  <a:pt x="3269830" y="2493788"/>
                </a:lnTo>
                <a:cubicBezTo>
                  <a:pt x="3172474" y="2607466"/>
                  <a:pt x="3171752" y="2775213"/>
                  <a:pt x="3268120" y="2889742"/>
                </a:cubicBezTo>
                <a:lnTo>
                  <a:pt x="4749796" y="4650501"/>
                </a:lnTo>
                <a:lnTo>
                  <a:pt x="4749796" y="6858000"/>
                </a:lnTo>
                <a:lnTo>
                  <a:pt x="3411096" y="685800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8" name="副标题 7"/>
          <p:cNvSpPr>
            <a:spLocks noGrp="1"/>
          </p:cNvSpPr>
          <p:nvPr>
            <p:ph type="subTitle" idx="13" hasCustomPrompt="1"/>
            <p:custDataLst>
              <p:tags r:id="rId11"/>
            </p:custDataLst>
          </p:nvPr>
        </p:nvSpPr>
        <p:spPr>
          <a:xfrm>
            <a:off x="1219197" y="3174998"/>
            <a:ext cx="5524503" cy="457200"/>
          </a:xfrm>
          <a:noFill/>
        </p:spPr>
        <p:txBody>
          <a:bodyPr lIns="0" tIns="0" rIns="0" bIns="0" anchor="t">
            <a:noAutofit/>
          </a:bodyPr>
          <a:lstStyle>
            <a:lvl1pPr marL="0" indent="0" algn="l">
              <a:lnSpc>
                <a:spcPct val="125000"/>
              </a:lnSpc>
              <a:buNone/>
              <a:defRPr sz="2400" b="1">
                <a:solidFill>
                  <a:schemeClr val="accent1"/>
                </a:solidFill>
                <a:latin typeface="Microsoft YaHei UI" panose="020B0503020204020204" charset="-122"/>
                <a:ea typeface="Microsoft YaHei U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THE END</a:t>
            </a:r>
            <a:endParaRPr lang="zh-CN" altLang="en-US" smtClean="0"/>
          </a:p>
        </p:txBody>
      </p:sp>
      <p:sp>
        <p:nvSpPr>
          <p:cNvPr id="9" name="标题 8"/>
          <p:cNvSpPr>
            <a:spLocks noGrp="1"/>
          </p:cNvSpPr>
          <p:nvPr>
            <p:ph type="ctrTitle" idx="14" hasCustomPrompt="1"/>
            <p:custDataLst>
              <p:tags r:id="rId12"/>
            </p:custDataLst>
          </p:nvPr>
        </p:nvSpPr>
        <p:spPr>
          <a:xfrm>
            <a:off x="1219197" y="3632198"/>
            <a:ext cx="5651504" cy="1015999"/>
          </a:xfrm>
          <a:noFill/>
        </p:spPr>
        <p:txBody>
          <a:bodyPr lIns="0" tIns="0" rIns="0" bIns="0" anchor="t">
            <a:noAutofit/>
          </a:bodyPr>
          <a:lstStyle>
            <a:lvl1pPr algn="l">
              <a:lnSpc>
                <a:spcPct val="104000"/>
              </a:lnSpc>
              <a:buNone/>
              <a:defRPr sz="6400" b="1">
                <a:solidFill>
                  <a:schemeClr val="bg1"/>
                </a:solidFill>
                <a:latin typeface="Microsoft YaHei UI" panose="020B0503020204020204" charset="-122"/>
                <a:ea typeface="Microsoft YaHei UI" panose="020B0503020204020204" charset="-122"/>
              </a:defRPr>
            </a:lvl1pPr>
          </a:lstStyle>
          <a:p>
            <a:r>
              <a:rPr lang="zh-CN" altLang="en-US" smtClean="0"/>
              <a:t>谢谢观看</a:t>
            </a:r>
            <a:endParaRPr lang="zh-CN" altLang="en-US"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目录页-2">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a:p>
        </p:txBody>
      </p:sp>
      <p:pic>
        <p:nvPicPr>
          <p:cNvPr id="5" name="图片 4" descr="C:/Users/16576/AppData/Local/Temp/figmazip/slide_2bfe4b5ba3399306\datas\氛围图-12002&amp;70830.png"/>
          <p:cNvPicPr>
            <a:picLocks noChangeAspect="1"/>
          </p:cNvPicPr>
          <p:nvPr userDrawn="1">
            <p:custDataLst>
              <p:tags r:id="rId2"/>
            </p:custDataLst>
          </p:nvPr>
        </p:nvPicPr>
        <p:blipFill>
          <a:blip r:embed="rId3" r:link="rId4"/>
          <a:stretch>
            <a:fillRect/>
          </a:stretch>
        </p:blipFill>
        <p:spPr>
          <a:xfrm>
            <a:off x="0" y="0"/>
            <a:ext cx="3581400" cy="6858000"/>
          </a:xfrm>
          <a:prstGeom prst="rect">
            <a:avLst/>
          </a:prstGeom>
        </p:spPr>
      </p:pic>
      <p:sp>
        <p:nvSpPr>
          <p:cNvPr id="6" name="矩形 5"/>
          <p:cNvSpPr/>
          <p:nvPr userDrawn="1">
            <p:custDataLst>
              <p:tags r:id="rId5"/>
            </p:custDataLst>
          </p:nvPr>
        </p:nvSpPr>
        <p:spPr>
          <a:xfrm>
            <a:off x="0" y="0"/>
            <a:ext cx="3606165" cy="6858000"/>
          </a:xfrm>
          <a:prstGeom prst="rect">
            <a:avLst/>
          </a:pr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标题 6"/>
          <p:cNvSpPr>
            <a:spLocks noGrp="1"/>
          </p:cNvSpPr>
          <p:nvPr>
            <p:ph type="ctrTitle" idx="13" hasCustomPrompt="1"/>
            <p:custDataLst>
              <p:tags r:id="rId6"/>
            </p:custDataLst>
          </p:nvPr>
        </p:nvSpPr>
        <p:spPr>
          <a:xfrm>
            <a:off x="1409703" y="1003298"/>
            <a:ext cx="2336804" cy="761997"/>
          </a:xfrm>
          <a:noFill/>
        </p:spPr>
        <p:txBody>
          <a:bodyPr lIns="0" tIns="0" rIns="0" bIns="0" anchor="t">
            <a:noAutofit/>
          </a:bodyPr>
          <a:lstStyle>
            <a:lvl1pPr algn="l">
              <a:lnSpc>
                <a:spcPct val="114000"/>
              </a:lnSpc>
              <a:buNone/>
              <a:defRPr sz="4400" b="1">
                <a:solidFill>
                  <a:schemeClr val="bg1"/>
                </a:solidFill>
                <a:latin typeface="Microsoft YaHei UI" panose="020B0503020204020204" charset="-122"/>
                <a:ea typeface="Microsoft YaHei UI" panose="020B0503020204020204" charset="-122"/>
              </a:defRPr>
            </a:lvl1pPr>
          </a:lstStyle>
          <a:p>
            <a:r>
              <a:rPr lang="zh-CN" altLang="en-US" smtClean="0"/>
              <a:t>目录</a:t>
            </a:r>
            <a:endParaRPr lang="zh-CN" altLang="en-US" smtClean="0"/>
          </a:p>
        </p:txBody>
      </p:sp>
      <p:sp>
        <p:nvSpPr>
          <p:cNvPr id="8" name="副标题 7"/>
          <p:cNvSpPr>
            <a:spLocks noGrp="1"/>
          </p:cNvSpPr>
          <p:nvPr>
            <p:ph type="subTitle" idx="14" hasCustomPrompt="1"/>
            <p:custDataLst>
              <p:tags r:id="rId7"/>
            </p:custDataLst>
          </p:nvPr>
        </p:nvSpPr>
        <p:spPr>
          <a:xfrm>
            <a:off x="1409703" y="1777996"/>
            <a:ext cx="2273299" cy="457200"/>
          </a:xfrm>
          <a:noFill/>
        </p:spPr>
        <p:txBody>
          <a:bodyPr lIns="0" tIns="0" rIns="0" bIns="0" anchor="t">
            <a:noAutofit/>
          </a:bodyPr>
          <a:lstStyle>
            <a:lvl1pPr marL="0" indent="0" algn="l">
              <a:lnSpc>
                <a:spcPct val="125000"/>
              </a:lnSpc>
              <a:buNone/>
              <a:defRPr sz="2400" b="1">
                <a:solidFill>
                  <a:schemeClr val="accent1"/>
                </a:solidFill>
                <a:latin typeface="Microsoft YaHei UI" panose="020B0503020204020204" charset="-122"/>
                <a:ea typeface="Microsoft YaHei U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CONTENTS</a:t>
            </a:r>
            <a:endParaRPr lang="zh-CN" altLang="en-US" smtClean="0"/>
          </a:p>
        </p:txBody>
      </p:sp>
      <p:sp>
        <p:nvSpPr>
          <p:cNvPr id="9" name="任意多边形 8"/>
          <p:cNvSpPr/>
          <p:nvPr userDrawn="1">
            <p:custDataLst>
              <p:tags r:id="rId8"/>
            </p:custDataLst>
          </p:nvPr>
        </p:nvSpPr>
        <p:spPr>
          <a:xfrm>
            <a:off x="0" y="1092196"/>
            <a:ext cx="4258310" cy="5765800"/>
          </a:xfrm>
          <a:custGeom>
            <a:avLst/>
            <a:gdLst>
              <a:gd name="connisteX0" fmla="*/ 0 w 4258534"/>
              <a:gd name="connsiteY0" fmla="*/ 3582088 h 5765804"/>
              <a:gd name="connisteX1" fmla="*/ 0 w 4258534"/>
              <a:gd name="connsiteY1" fmla="*/ 0 h 5765804"/>
              <a:gd name="connisteX2" fmla="*/ 192773 w 4258534"/>
              <a:gd name="connsiteY2" fmla="*/ 103107 h 5765804"/>
              <a:gd name="connisteX3" fmla="*/ 4184303 w 4258534"/>
              <a:gd name="connsiteY3" fmla="*/ 4720187 h 5765804"/>
              <a:gd name="connisteX4" fmla="*/ 4184925 w 4258534"/>
              <a:gd name="connsiteY4" fmla="*/ 5118152 h 5765804"/>
              <a:gd name="connisteX5" fmla="*/ 3632197 w 4258534"/>
              <a:gd name="connsiteY5" fmla="*/ 5765804 h 5765804"/>
              <a:gd name="connisteX6" fmla="*/ 430179 w 4258534"/>
              <a:gd name="connsiteY6" fmla="*/ 5763454 h 5765804"/>
              <a:gd name="connisteX7" fmla="*/ 984534 w 4258534"/>
              <a:gd name="connsiteY7" fmla="*/ 5118134 h 5765804"/>
              <a:gd name="connisteX8" fmla="*/ 983912 w 4258534"/>
              <a:gd name="connsiteY8" fmla="*/ 4720187 h 5765804"/>
              <a:gd name="connisteX9" fmla="*/ 0 w 4258534"/>
              <a:gd name="connsiteY9" fmla="*/ 3582088 h 57658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pathLst>
              <a:path w="4258535" h="5765804">
                <a:moveTo>
                  <a:pt x="0" y="3582089"/>
                </a:moveTo>
                <a:lnTo>
                  <a:pt x="0" y="0"/>
                </a:lnTo>
                <a:cubicBezTo>
                  <a:pt x="74350" y="9290"/>
                  <a:pt x="143186" y="45757"/>
                  <a:pt x="192774" y="103108"/>
                </a:cubicBezTo>
                <a:lnTo>
                  <a:pt x="4184304" y="4720188"/>
                </a:lnTo>
                <a:cubicBezTo>
                  <a:pt x="4283040" y="4834378"/>
                  <a:pt x="4283306" y="5003633"/>
                  <a:pt x="4184925" y="5118153"/>
                </a:cubicBezTo>
                <a:lnTo>
                  <a:pt x="3632198" y="5765804"/>
                </a:lnTo>
                <a:lnTo>
                  <a:pt x="430179" y="5763454"/>
                </a:lnTo>
                <a:lnTo>
                  <a:pt x="984534" y="5118135"/>
                </a:lnTo>
                <a:cubicBezTo>
                  <a:pt x="1082896" y="5003633"/>
                  <a:pt x="1082631" y="4834378"/>
                  <a:pt x="983913" y="4720188"/>
                </a:cubicBezTo>
                <a:lnTo>
                  <a:pt x="0" y="3582089"/>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0.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image" Target="../media/image9.png"/><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0" Type="http://schemas.openxmlformats.org/officeDocument/2006/relationships/slideLayout" Target="../slideLayouts/slideLayout17.xml"/><Relationship Id="rId1" Type="http://schemas.openxmlformats.org/officeDocument/2006/relationships/tags" Target="../tags/tag21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30.xml"/><Relationship Id="rId3" Type="http://schemas.openxmlformats.org/officeDocument/2006/relationships/image" Target="../media/image10.png"/><Relationship Id="rId2" Type="http://schemas.openxmlformats.org/officeDocument/2006/relationships/tags" Target="../tags/tag229.xml"/><Relationship Id="rId1" Type="http://schemas.openxmlformats.org/officeDocument/2006/relationships/tags" Target="../tags/tag22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46.xml"/><Relationship Id="rId3" Type="http://schemas.openxmlformats.org/officeDocument/2006/relationships/image" Target="../media/image11.png"/><Relationship Id="rId2" Type="http://schemas.openxmlformats.org/officeDocument/2006/relationships/tags" Target="../tags/tag245.xml"/><Relationship Id="rId1" Type="http://schemas.openxmlformats.org/officeDocument/2006/relationships/tags" Target="../tags/tag24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3" Type="http://schemas.openxmlformats.org/officeDocument/2006/relationships/slideLayout" Target="../slideLayouts/slideLayout23.xml"/><Relationship Id="rId22" Type="http://schemas.openxmlformats.org/officeDocument/2006/relationships/tags" Target="../tags/tag166.xml"/><Relationship Id="rId21" Type="http://schemas.openxmlformats.org/officeDocument/2006/relationships/tags" Target="../tags/tag165.xml"/><Relationship Id="rId20" Type="http://schemas.openxmlformats.org/officeDocument/2006/relationships/tags" Target="../tags/tag164.xml"/><Relationship Id="rId2" Type="http://schemas.openxmlformats.org/officeDocument/2006/relationships/tags" Target="../tags/tag146.xml"/><Relationship Id="rId19" Type="http://schemas.openxmlformats.org/officeDocument/2006/relationships/tags" Target="../tags/tag163.xml"/><Relationship Id="rId18" Type="http://schemas.openxmlformats.org/officeDocument/2006/relationships/tags" Target="../tags/tag162.xml"/><Relationship Id="rId17" Type="http://schemas.openxmlformats.org/officeDocument/2006/relationships/tags" Target="../tags/tag16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66.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273.xml"/><Relationship Id="rId4" Type="http://schemas.openxmlformats.org/officeDocument/2006/relationships/image" Target="../media/image12.png"/><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7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281.xml"/><Relationship Id="rId4" Type="http://schemas.openxmlformats.org/officeDocument/2006/relationships/image" Target="../media/image14.png"/><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285.xml"/><Relationship Id="rId4" Type="http://schemas.openxmlformats.org/officeDocument/2006/relationships/image" Target="../media/image15.png"/><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4.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image" Target="../media/image6.png"/><Relationship Id="rId6" Type="http://schemas.openxmlformats.org/officeDocument/2006/relationships/image" Target="../media/image5.jpeg"/><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7" Type="http://schemas.openxmlformats.org/officeDocument/2006/relationships/slideLayout" Target="../slideLayouts/slideLayout17.xml"/><Relationship Id="rId16" Type="http://schemas.openxmlformats.org/officeDocument/2006/relationships/tags" Target="../tags/tag18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image" Target="../media/image7.png"/><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70.xml"/></Relationships>
</file>

<file path=ppt/slides/_rels/slide5.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image" Target="../media/image6.png"/><Relationship Id="rId4" Type="http://schemas.openxmlformats.org/officeDocument/2006/relationships/image" Target="../media/image8.png"/><Relationship Id="rId3" Type="http://schemas.openxmlformats.org/officeDocument/2006/relationships/tags" Target="../tags/tag185.xml"/><Relationship Id="rId2" Type="http://schemas.openxmlformats.org/officeDocument/2006/relationships/tags" Target="../tags/tag184.xml"/><Relationship Id="rId12" Type="http://schemas.openxmlformats.org/officeDocument/2006/relationships/slideLayout" Target="../slideLayouts/slideLayout17.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7.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6" Type="http://schemas.openxmlformats.org/officeDocument/2006/relationships/slideLayout" Target="../slideLayouts/slideLayout17.xml"/><Relationship Id="rId15" Type="http://schemas.openxmlformats.org/officeDocument/2006/relationships/tags" Target="../tags/tag207.xml"/><Relationship Id="rId14"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tags" Target="../tags/tag19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idx="13"/>
            <p:custDataLst>
              <p:tags r:id="rId1"/>
            </p:custDataLst>
          </p:nvPr>
        </p:nvSpPr>
        <p:spPr/>
        <p:txBody>
          <a:bodyPr/>
          <a:p>
            <a:r>
              <a:rPr lang="zh-CN" altLang="en-US" sz="4100"/>
              <a:t>基于</a:t>
            </a:r>
            <a:r>
              <a:rPr lang="en-US" altLang="zh-CN" sz="4100"/>
              <a:t>eBPF</a:t>
            </a:r>
            <a:r>
              <a:rPr lang="zh-CN" altLang="en-US" sz="4100"/>
              <a:t>的动态链接器运行机制分析及可视化系统设计与实现</a:t>
            </a:r>
            <a:br>
              <a:rPr lang="zh-CN" altLang="en-US" sz="4100"/>
            </a:br>
            <a:endParaRPr lang="zh-CN" altLang="en-US" sz="4100"/>
          </a:p>
        </p:txBody>
      </p:sp>
      <p:sp>
        <p:nvSpPr>
          <p:cNvPr id="7" name="文本占位符 6"/>
          <p:cNvSpPr>
            <a:spLocks noGrp="1"/>
          </p:cNvSpPr>
          <p:nvPr>
            <p:ph type="body" idx="15"/>
            <p:custDataLst>
              <p:tags r:id="rId2"/>
            </p:custDataLst>
          </p:nvPr>
        </p:nvSpPr>
        <p:spPr/>
        <p:txBody>
          <a:bodyPr/>
          <a:p>
            <a:r>
              <a:rPr lang="en-US" altLang="en-US"/>
              <a:t>2025/05/30</a:t>
            </a:r>
            <a:endParaRPr lang="en-US" altLang="en-US"/>
          </a:p>
        </p:txBody>
      </p:sp>
      <p:sp>
        <p:nvSpPr>
          <p:cNvPr id="2" name="文本框 1"/>
          <p:cNvSpPr txBox="1"/>
          <p:nvPr/>
        </p:nvSpPr>
        <p:spPr>
          <a:xfrm>
            <a:off x="3425825" y="4658360"/>
            <a:ext cx="4064000" cy="368300"/>
          </a:xfrm>
          <a:prstGeom prst="rect">
            <a:avLst/>
          </a:prstGeom>
          <a:noFill/>
        </p:spPr>
        <p:txBody>
          <a:bodyPr wrap="square" rtlCol="0">
            <a:spAutoFit/>
          </a:bodyPr>
          <a:p>
            <a:endParaRPr lang="en-US" altLang="zh-CN"/>
          </a:p>
        </p:txBody>
      </p:sp>
      <p:sp>
        <p:nvSpPr>
          <p:cNvPr id="3" name="文本框 2"/>
          <p:cNvSpPr txBox="1"/>
          <p:nvPr/>
        </p:nvSpPr>
        <p:spPr>
          <a:xfrm>
            <a:off x="762000" y="5214620"/>
            <a:ext cx="6727190" cy="368300"/>
          </a:xfrm>
          <a:prstGeom prst="rect">
            <a:avLst/>
          </a:prstGeom>
          <a:noFill/>
        </p:spPr>
        <p:txBody>
          <a:bodyPr wrap="square" rtlCol="0">
            <a:spAutoFit/>
          </a:bodyPr>
          <a:p>
            <a:r>
              <a:rPr lang="zh-CN" altLang="en-US">
                <a:solidFill>
                  <a:schemeClr val="bg1"/>
                </a:solidFill>
              </a:rPr>
              <a:t>答辩人：袁野</a:t>
            </a:r>
            <a:r>
              <a:rPr lang="en-US" altLang="zh-CN">
                <a:solidFill>
                  <a:schemeClr val="bg1"/>
                </a:solidFill>
              </a:rPr>
              <a:t>                                               </a:t>
            </a:r>
            <a:r>
              <a:rPr lang="zh-CN" altLang="en-US">
                <a:solidFill>
                  <a:schemeClr val="bg1"/>
                </a:solidFill>
              </a:rPr>
              <a:t>指导教师：王亚</a:t>
            </a:r>
            <a:r>
              <a:rPr lang="zh-CN" altLang="en-US">
                <a:solidFill>
                  <a:schemeClr val="bg1"/>
                </a:solidFill>
              </a:rPr>
              <a:t>刚</a:t>
            </a:r>
            <a:endParaRPr lang="zh-CN" altLang="en-US">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custDataLst>
              <p:tags r:id="rId1"/>
            </p:custDataLst>
          </p:nvPr>
        </p:nvSpPr>
        <p:spPr>
          <a:xfrm>
            <a:off x="0" y="0"/>
            <a:ext cx="3683000" cy="6858000"/>
          </a:xfrm>
          <a:custGeom>
            <a:avLst/>
            <a:gdLst>
              <a:gd name="connisteX0" fmla="*/ 0 w 3683002"/>
              <a:gd name="connsiteY0" fmla="*/ 0 h 6858000"/>
              <a:gd name="connisteX1" fmla="*/ 3683002 w 3683002"/>
              <a:gd name="connsiteY1" fmla="*/ 0 h 6858000"/>
              <a:gd name="connisteX2" fmla="*/ 0 w 3683002"/>
              <a:gd name="connsiteY2" fmla="*/ 6858000 h 6858000"/>
              <a:gd name="connisteX3" fmla="*/ 0 w 3683002"/>
              <a:gd name="connsiteY3" fmla="*/ 5346697 h 6858000"/>
              <a:gd name="connisteX4" fmla="*/ 0 w 3683002"/>
              <a:gd name="connsiteY4" fmla="*/ 2920995 h 6858000"/>
              <a:gd name="connisteX5" fmla="*/ 0 w 3683002"/>
              <a:gd name="connsiteY5" fmla="*/ 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3683002" h="6858000">
                <a:moveTo>
                  <a:pt x="0" y="0"/>
                </a:moveTo>
                <a:lnTo>
                  <a:pt x="3683002" y="0"/>
                </a:lnTo>
                <a:lnTo>
                  <a:pt x="0" y="6858000"/>
                </a:lnTo>
                <a:lnTo>
                  <a:pt x="0" y="5346698"/>
                </a:lnTo>
                <a:lnTo>
                  <a:pt x="0" y="2920996"/>
                </a:lnTo>
                <a:lnTo>
                  <a:pt x="0"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任意多边形 6"/>
          <p:cNvSpPr/>
          <p:nvPr>
            <p:custDataLst>
              <p:tags r:id="rId2"/>
            </p:custDataLst>
          </p:nvPr>
        </p:nvSpPr>
        <p:spPr>
          <a:xfrm>
            <a:off x="0" y="4826002"/>
            <a:ext cx="2031365" cy="2032000"/>
          </a:xfrm>
          <a:custGeom>
            <a:avLst/>
            <a:gdLst>
              <a:gd name="connisteX0" fmla="*/ 2031997 w 2031997"/>
              <a:gd name="connsiteY0" fmla="*/ 2031997 h 2031997"/>
              <a:gd name="connisteX1" fmla="*/ 0 w 2031997"/>
              <a:gd name="connsiteY1" fmla="*/ 2031997 h 2031997"/>
              <a:gd name="connisteX2" fmla="*/ 0 w 2031997"/>
              <a:gd name="connsiteY2" fmla="*/ 0 h 2031997"/>
              <a:gd name="connisteX3" fmla="*/ 2031997 w 2031997"/>
              <a:gd name="connsiteY3" fmla="*/ 2031997 h 2031997"/>
            </a:gdLst>
            <a:ahLst/>
            <a:cxnLst>
              <a:cxn ang="0">
                <a:pos x="connisteX0" y="connsiteY0"/>
              </a:cxn>
              <a:cxn ang="0">
                <a:pos x="connisteX1" y="connsiteY1"/>
              </a:cxn>
              <a:cxn ang="0">
                <a:pos x="connisteX2" y="connsiteY2"/>
              </a:cxn>
              <a:cxn ang="0">
                <a:pos x="connisteX3" y="connsiteY3"/>
              </a:cxn>
            </a:cxnLst>
            <a:pathLst>
              <a:path w="2031998" h="2031998">
                <a:moveTo>
                  <a:pt x="2031998" y="2031998"/>
                </a:moveTo>
                <a:lnTo>
                  <a:pt x="0" y="2031998"/>
                </a:lnTo>
                <a:lnTo>
                  <a:pt x="0" y="0"/>
                </a:lnTo>
                <a:lnTo>
                  <a:pt x="2031998" y="2031998"/>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custDataLst>
              <p:tags r:id="rId3"/>
            </p:custDataLst>
          </p:nvPr>
        </p:nvSpPr>
        <p:spPr>
          <a:xfrm>
            <a:off x="406403" y="237493"/>
            <a:ext cx="3568702" cy="1524003"/>
          </a:xfrm>
          <a:noFill/>
        </p:spPr>
        <p:txBody>
          <a:bodyPr lIns="0" tIns="0" rIns="0" bIns="0" anchor="t">
            <a:noAutofit/>
          </a:bodyPr>
          <a:p>
            <a:pPr algn="l">
              <a:lnSpc>
                <a:spcPct val="114000"/>
              </a:lnSpc>
            </a:pPr>
            <a:r>
              <a:rPr lang="en-US" altLang="en-US" sz="4400" b="1">
                <a:solidFill>
                  <a:schemeClr val="tx1"/>
                </a:solidFill>
                <a:latin typeface="Microsoft YaHei UI" panose="020B0503020204020204" charset="-122"/>
                <a:ea typeface="Microsoft YaHei UI" panose="020B0503020204020204" charset="-122"/>
              </a:rPr>
              <a:t>Qt5</a:t>
            </a:r>
            <a:endParaRPr lang="en-US" altLang="en-US" sz="4400" b="1">
              <a:solidFill>
                <a:schemeClr val="tx1"/>
              </a:solidFill>
              <a:latin typeface="Microsoft YaHei UI" panose="020B0503020204020204" charset="-122"/>
              <a:ea typeface="Microsoft YaHei UI" panose="020B0503020204020204" charset="-122"/>
            </a:endParaRPr>
          </a:p>
        </p:txBody>
      </p:sp>
      <p:grpSp>
        <p:nvGrpSpPr>
          <p:cNvPr id="14" name="组合 13"/>
          <p:cNvGrpSpPr/>
          <p:nvPr/>
        </p:nvGrpSpPr>
        <p:grpSpPr>
          <a:xfrm>
            <a:off x="8612505" y="186055"/>
            <a:ext cx="3505200" cy="6340722"/>
            <a:chOff x="12840" y="4640"/>
            <a:chExt cx="5520" cy="5256"/>
          </a:xfrm>
        </p:grpSpPr>
        <p:sp>
          <p:nvSpPr>
            <p:cNvPr id="8" name="任意多边形 7"/>
            <p:cNvSpPr/>
            <p:nvPr>
              <p:custDataLst>
                <p:tags r:id="rId4"/>
              </p:custDataLst>
            </p:nvPr>
          </p:nvSpPr>
          <p:spPr>
            <a:xfrm>
              <a:off x="12840" y="4640"/>
              <a:ext cx="80" cy="2241"/>
            </a:xfrm>
            <a:custGeom>
              <a:avLst/>
              <a:gdLst>
                <a:gd name="connisteX0" fmla="*/ 0 w 50804"/>
                <a:gd name="connsiteY0" fmla="*/ 25402 h 1422404"/>
                <a:gd name="connisteX1" fmla="*/ 25402 w 50804"/>
                <a:gd name="connsiteY1" fmla="*/ 0 h 1422404"/>
                <a:gd name="connisteX2" fmla="*/ 25402 w 50804"/>
                <a:gd name="connsiteY2" fmla="*/ 0 h 1422404"/>
                <a:gd name="connisteX3" fmla="*/ 50804 w 50804"/>
                <a:gd name="connsiteY3" fmla="*/ 25402 h 1422404"/>
                <a:gd name="connisteX4" fmla="*/ 50804 w 50804"/>
                <a:gd name="connsiteY4" fmla="*/ 1397002 h 1422404"/>
                <a:gd name="connisteX5" fmla="*/ 25402 w 50804"/>
                <a:gd name="connsiteY5" fmla="*/ 1422404 h 1422404"/>
                <a:gd name="connisteX6" fmla="*/ 25402 w 50804"/>
                <a:gd name="connsiteY6" fmla="*/ 1422404 h 1422404"/>
                <a:gd name="connisteX7" fmla="*/ 0 w 50804"/>
                <a:gd name="connsiteY7" fmla="*/ 1397002 h 1422404"/>
                <a:gd name="connisteX8" fmla="*/ 0 w 50804"/>
                <a:gd name="connsiteY8" fmla="*/ 25402 h 14224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50804" h="1422404">
                  <a:moveTo>
                    <a:pt x="0" y="25402"/>
                  </a:moveTo>
                  <a:cubicBezTo>
                    <a:pt x="0" y="11375"/>
                    <a:pt x="11375" y="0"/>
                    <a:pt x="25402" y="0"/>
                  </a:cubicBezTo>
                  <a:lnTo>
                    <a:pt x="25402" y="0"/>
                  </a:lnTo>
                  <a:cubicBezTo>
                    <a:pt x="39429" y="0"/>
                    <a:pt x="50804" y="11375"/>
                    <a:pt x="50804" y="25402"/>
                  </a:cubicBezTo>
                  <a:lnTo>
                    <a:pt x="50804" y="1397002"/>
                  </a:lnTo>
                  <a:cubicBezTo>
                    <a:pt x="50804" y="1411038"/>
                    <a:pt x="39429" y="1422404"/>
                    <a:pt x="25402" y="1422404"/>
                  </a:cubicBezTo>
                  <a:lnTo>
                    <a:pt x="25402" y="1422404"/>
                  </a:lnTo>
                  <a:cubicBezTo>
                    <a:pt x="11375" y="1422404"/>
                    <a:pt x="0" y="1411038"/>
                    <a:pt x="0" y="1397002"/>
                  </a:cubicBezTo>
                  <a:lnTo>
                    <a:pt x="0" y="25402"/>
                  </a:lnTo>
                  <a:close/>
                </a:path>
              </a:pathLst>
            </a:custGeom>
            <a:gradFill>
              <a:gsLst>
                <a:gs pos="0">
                  <a:schemeClr val="accent4"/>
                </a:gs>
                <a:gs pos="100000">
                  <a:schemeClr val="accent1"/>
                </a:gs>
              </a:gsLst>
              <a:lin ang="5400000"/>
            </a:gra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任意多边形 10"/>
            <p:cNvSpPr/>
            <p:nvPr>
              <p:custDataLst>
                <p:tags r:id="rId5"/>
              </p:custDataLst>
            </p:nvPr>
          </p:nvSpPr>
          <p:spPr>
            <a:xfrm>
              <a:off x="12840" y="7600"/>
              <a:ext cx="80" cy="2240"/>
            </a:xfrm>
            <a:custGeom>
              <a:avLst/>
              <a:gdLst>
                <a:gd name="connisteX0" fmla="*/ 0 w 50804"/>
                <a:gd name="connsiteY0" fmla="*/ 25402 h 1422404"/>
                <a:gd name="connisteX1" fmla="*/ 25402 w 50804"/>
                <a:gd name="connsiteY1" fmla="*/ 0 h 1422404"/>
                <a:gd name="connisteX2" fmla="*/ 25402 w 50804"/>
                <a:gd name="connsiteY2" fmla="*/ 0 h 1422404"/>
                <a:gd name="connisteX3" fmla="*/ 50804 w 50804"/>
                <a:gd name="connsiteY3" fmla="*/ 25402 h 1422404"/>
                <a:gd name="connisteX4" fmla="*/ 50804 w 50804"/>
                <a:gd name="connsiteY4" fmla="*/ 1397002 h 1422404"/>
                <a:gd name="connisteX5" fmla="*/ 25402 w 50804"/>
                <a:gd name="connsiteY5" fmla="*/ 1422404 h 1422404"/>
                <a:gd name="connisteX6" fmla="*/ 25402 w 50804"/>
                <a:gd name="connsiteY6" fmla="*/ 1422404 h 1422404"/>
                <a:gd name="connisteX7" fmla="*/ 0 w 50804"/>
                <a:gd name="connsiteY7" fmla="*/ 1397002 h 1422404"/>
                <a:gd name="connisteX8" fmla="*/ 0 w 50804"/>
                <a:gd name="connsiteY8" fmla="*/ 25402 h 14224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50804" h="1422404">
                  <a:moveTo>
                    <a:pt x="0" y="25402"/>
                  </a:moveTo>
                  <a:cubicBezTo>
                    <a:pt x="0" y="11375"/>
                    <a:pt x="11375" y="0"/>
                    <a:pt x="25402" y="0"/>
                  </a:cubicBezTo>
                  <a:lnTo>
                    <a:pt x="25402" y="0"/>
                  </a:lnTo>
                  <a:cubicBezTo>
                    <a:pt x="39429" y="0"/>
                    <a:pt x="50804" y="11375"/>
                    <a:pt x="50804" y="25402"/>
                  </a:cubicBezTo>
                  <a:lnTo>
                    <a:pt x="50804" y="1397002"/>
                  </a:lnTo>
                  <a:cubicBezTo>
                    <a:pt x="50804" y="1411038"/>
                    <a:pt x="39429" y="1422404"/>
                    <a:pt x="25402" y="1422404"/>
                  </a:cubicBezTo>
                  <a:lnTo>
                    <a:pt x="25402" y="1422404"/>
                  </a:lnTo>
                  <a:cubicBezTo>
                    <a:pt x="11375" y="1422404"/>
                    <a:pt x="0" y="1411038"/>
                    <a:pt x="0" y="1397002"/>
                  </a:cubicBezTo>
                  <a:lnTo>
                    <a:pt x="0" y="25402"/>
                  </a:lnTo>
                  <a:close/>
                </a:path>
              </a:pathLst>
            </a:custGeom>
            <a:gradFill>
              <a:gsLst>
                <a:gs pos="0">
                  <a:schemeClr val="accent4"/>
                </a:gs>
                <a:gs pos="100000">
                  <a:schemeClr val="accent1"/>
                </a:gs>
              </a:gsLst>
              <a:lin ang="5400000"/>
            </a:gra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custDataLst>
                <p:tags r:id="rId6"/>
              </p:custDataLst>
            </p:nvPr>
          </p:nvSpPr>
          <p:spPr>
            <a:xfrm>
              <a:off x="13080" y="4640"/>
              <a:ext cx="5280" cy="640"/>
            </a:xfrm>
            <a:prstGeom prst="rect">
              <a:avLst/>
            </a:prstGeom>
            <a:noFill/>
          </p:spPr>
          <p:txBody>
            <a:bodyPr wrap="square" lIns="0" tIns="0" rIns="0" bIns="0" rtlCol="0" anchor="t">
              <a:noAutofit/>
            </a:bodyPr>
            <a:p>
              <a:pPr algn="l">
                <a:lnSpc>
                  <a:spcPct val="111000"/>
                </a:lnSpc>
              </a:pPr>
              <a:r>
                <a:rPr lang="zh-CN" altLang="en-US" sz="2400">
                  <a:solidFill>
                    <a:schemeClr val="tx1"/>
                  </a:solidFill>
                  <a:latin typeface="Microsoft YaHei UI" panose="020B0503020204020204" charset="-122"/>
                  <a:ea typeface="Microsoft YaHei UI" panose="020B0503020204020204" charset="-122"/>
                </a:rPr>
                <a:t>钩子函数</a:t>
              </a:r>
              <a:endParaRPr lang="zh-CN" altLang="en-US" sz="2400">
                <a:solidFill>
                  <a:schemeClr val="tx1"/>
                </a:solidFill>
                <a:latin typeface="Microsoft YaHei UI" panose="020B0503020204020204" charset="-122"/>
                <a:ea typeface="Microsoft YaHei UI" panose="020B0503020204020204" charset="-122"/>
              </a:endParaRPr>
            </a:p>
          </p:txBody>
        </p:sp>
        <p:sp>
          <p:nvSpPr>
            <p:cNvPr id="10" name="文本框 9"/>
            <p:cNvSpPr txBox="1"/>
            <p:nvPr>
              <p:custDataLst>
                <p:tags r:id="rId7"/>
              </p:custDataLst>
            </p:nvPr>
          </p:nvSpPr>
          <p:spPr>
            <a:xfrm>
              <a:off x="13086" y="5022"/>
              <a:ext cx="5240" cy="4874"/>
            </a:xfrm>
            <a:prstGeom prst="rect">
              <a:avLst/>
            </a:prstGeom>
            <a:noFill/>
          </p:spPr>
          <p:txBody>
            <a:bodyPr wrap="square" lIns="0" tIns="0" rIns="0" bIns="0" rtlCol="0" anchor="t">
              <a:noAutofit/>
            </a:bodyPr>
            <a:p>
              <a:pPr algn="l">
                <a:lnSpc>
                  <a:spcPct val="125000"/>
                </a:lnSpc>
              </a:pPr>
              <a:r>
                <a:rPr lang="en-US" altLang="zh-CN" sz="1600">
                  <a:solidFill>
                    <a:schemeClr val="tx1"/>
                  </a:solidFill>
                  <a:latin typeface="Microsoft YaHei UI" panose="020B0503020204020204" charset="-122"/>
                  <a:ea typeface="Microsoft YaHei UI" panose="020B0503020204020204" charset="-122"/>
                </a:rPr>
                <a:t>libc.so</a:t>
              </a:r>
              <a:r>
                <a:rPr lang="zh-CN" altLang="en-US" sz="1600">
                  <a:solidFill>
                    <a:schemeClr val="tx1"/>
                  </a:solidFill>
                  <a:latin typeface="Microsoft YaHei UI" panose="020B0503020204020204" charset="-122"/>
                  <a:ea typeface="Microsoft YaHei UI" panose="020B0503020204020204" charset="-122"/>
                </a:rPr>
                <a:t>内与动态链接有关的</a:t>
              </a:r>
              <a:r>
                <a:rPr lang="zh-CN" altLang="en-US" sz="1600">
                  <a:solidFill>
                    <a:schemeClr val="tx1"/>
                  </a:solidFill>
                  <a:latin typeface="Microsoft YaHei UI" panose="020B0503020204020204" charset="-122"/>
                  <a:ea typeface="Microsoft YaHei UI" panose="020B0503020204020204" charset="-122"/>
                </a:rPr>
                <a:t>函数：</a:t>
              </a: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r>
                <a:rPr lang="en-US" altLang="zh-CN" sz="1600">
                  <a:solidFill>
                    <a:schemeClr val="tx1"/>
                  </a:solidFill>
                  <a:latin typeface="Microsoft YaHei UI" panose="020B0503020204020204" charset="-122"/>
                  <a:ea typeface="Microsoft YaHei UI" panose="020B0503020204020204" charset="-122"/>
                </a:rPr>
                <a:t>dlopen</a:t>
              </a:r>
              <a:r>
                <a:rPr lang="zh-CN" altLang="en-US" sz="1600">
                  <a:solidFill>
                    <a:schemeClr val="tx1"/>
                  </a:solidFill>
                  <a:latin typeface="Microsoft YaHei UI" panose="020B0503020204020204" charset="-122"/>
                  <a:ea typeface="Microsoft YaHei UI" panose="020B0503020204020204" charset="-122"/>
                </a:rPr>
                <a:t>：</a:t>
              </a:r>
              <a:endParaRPr lang="en-US" altLang="zh-CN" sz="1600">
                <a:solidFill>
                  <a:schemeClr val="tx1"/>
                </a:solidFill>
                <a:latin typeface="Microsoft YaHei UI" panose="020B0503020204020204" charset="-122"/>
                <a:ea typeface="Microsoft YaHei UI" panose="020B0503020204020204" charset="-122"/>
              </a:endParaRPr>
            </a:p>
            <a:p>
              <a:pPr algn="l">
                <a:lnSpc>
                  <a:spcPct val="125000"/>
                </a:lnSpc>
              </a:pPr>
              <a:r>
                <a:rPr lang="zh-CN" altLang="en-US" sz="1600">
                  <a:solidFill>
                    <a:schemeClr val="tx1"/>
                  </a:solidFill>
                  <a:latin typeface="Microsoft YaHei UI" panose="020B0503020204020204" charset="-122"/>
                  <a:ea typeface="Microsoft YaHei UI" panose="020B0503020204020204" charset="-122"/>
                </a:rPr>
                <a:t>加载的库文件名、</a:t>
              </a:r>
              <a:r>
                <a:rPr lang="en-US" altLang="zh-CN" sz="1600">
                  <a:solidFill>
                    <a:schemeClr val="tx1"/>
                  </a:solidFill>
                  <a:latin typeface="Microsoft YaHei UI" panose="020B0503020204020204" charset="-122"/>
                  <a:ea typeface="Microsoft YaHei UI" panose="020B0503020204020204" charset="-122"/>
                </a:rPr>
                <a:t>dlopen </a:t>
              </a:r>
              <a:r>
                <a:rPr lang="zh-CN" altLang="en-US" sz="1600">
                  <a:solidFill>
                    <a:schemeClr val="tx1"/>
                  </a:solidFill>
                  <a:latin typeface="Microsoft YaHei UI" panose="020B0503020204020204" charset="-122"/>
                  <a:ea typeface="Microsoft YaHei UI" panose="020B0503020204020204" charset="-122"/>
                </a:rPr>
                <a:t>调用时的标志（如</a:t>
              </a:r>
              <a:r>
                <a:rPr lang="en-US" altLang="zh-CN" sz="1600">
                  <a:solidFill>
                    <a:schemeClr val="tx1"/>
                  </a:solidFill>
                  <a:latin typeface="Microsoft YaHei UI" panose="020B0503020204020204" charset="-122"/>
                  <a:ea typeface="Microsoft YaHei UI" panose="020B0503020204020204" charset="-122"/>
                </a:rPr>
                <a:t> RTLD_LAZY</a:t>
              </a:r>
              <a:r>
                <a:rPr lang="zh-CN" altLang="en-US" sz="1600">
                  <a:solidFill>
                    <a:schemeClr val="tx1"/>
                  </a:solidFill>
                  <a:latin typeface="Microsoft YaHei UI" panose="020B0503020204020204" charset="-122"/>
                  <a:ea typeface="Microsoft YaHei UI" panose="020B0503020204020204" charset="-122"/>
                </a:rPr>
                <a:t>）、库被加载到的内存起始地址（句柄）</a:t>
              </a:r>
              <a:endParaRPr lang="en-US" altLang="zh-CN" sz="1600">
                <a:solidFill>
                  <a:schemeClr val="tx1"/>
                </a:solidFill>
                <a:latin typeface="Microsoft YaHei UI" panose="020B0503020204020204" charset="-122"/>
                <a:ea typeface="Microsoft YaHei UI" panose="020B0503020204020204" charset="-122"/>
              </a:endParaRPr>
            </a:p>
            <a:p>
              <a:pPr algn="l">
                <a:lnSpc>
                  <a:spcPct val="125000"/>
                </a:lnSpc>
              </a:pPr>
              <a:r>
                <a:rPr lang="en-US" altLang="zh-CN" sz="1600">
                  <a:solidFill>
                    <a:schemeClr val="tx1"/>
                  </a:solidFill>
                  <a:latin typeface="Microsoft YaHei UI" panose="020B0503020204020204" charset="-122"/>
                  <a:ea typeface="Microsoft YaHei UI" panose="020B0503020204020204" charset="-122"/>
                </a:rPr>
                <a:t>dlclose</a:t>
              </a:r>
              <a:r>
                <a:rPr lang="zh-CN" altLang="en-US" sz="1600">
                  <a:solidFill>
                    <a:schemeClr val="tx1"/>
                  </a:solidFill>
                  <a:latin typeface="Microsoft YaHei UI" panose="020B0503020204020204" charset="-122"/>
                  <a:ea typeface="Microsoft YaHei UI" panose="020B0503020204020204" charset="-122"/>
                </a:rPr>
                <a:t>：</a:t>
              </a:r>
              <a:endParaRPr lang="en-US" altLang="zh-CN" sz="1600">
                <a:solidFill>
                  <a:schemeClr val="tx1"/>
                </a:solidFill>
                <a:latin typeface="Microsoft YaHei UI" panose="020B0503020204020204" charset="-122"/>
                <a:ea typeface="Microsoft YaHei UI" panose="020B0503020204020204" charset="-122"/>
              </a:endParaRPr>
            </a:p>
            <a:p>
              <a:pPr algn="l">
                <a:lnSpc>
                  <a:spcPct val="125000"/>
                </a:lnSpc>
              </a:pPr>
              <a:r>
                <a:rPr lang="zh-CN" altLang="en-US" sz="1600">
                  <a:solidFill>
                    <a:schemeClr val="tx1"/>
                  </a:solidFill>
                  <a:latin typeface="Microsoft YaHei UI" panose="020B0503020204020204" charset="-122"/>
                  <a:ea typeface="Microsoft YaHei UI" panose="020B0503020204020204" charset="-122"/>
                </a:rPr>
                <a:t>待卸载库的句柄、卸载事件的库路径</a:t>
              </a: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r>
                <a:rPr lang="en-US" altLang="zh-CN" sz="1600">
                  <a:solidFill>
                    <a:schemeClr val="tx1"/>
                  </a:solidFill>
                  <a:latin typeface="Microsoft YaHei UI" panose="020B0503020204020204" charset="-122"/>
                  <a:ea typeface="Microsoft YaHei UI" panose="020B0503020204020204" charset="-122"/>
                </a:rPr>
                <a:t>dlsym</a:t>
              </a:r>
              <a:r>
                <a:rPr lang="zh-CN" altLang="en-US" sz="1600">
                  <a:solidFill>
                    <a:schemeClr val="tx1"/>
                  </a:solidFill>
                  <a:latin typeface="Microsoft YaHei UI" panose="020B0503020204020204" charset="-122"/>
                  <a:ea typeface="Microsoft YaHei UI" panose="020B0503020204020204" charset="-122"/>
                </a:rPr>
                <a:t>：</a:t>
              </a:r>
              <a:endParaRPr lang="en-US" altLang="zh-CN" sz="1600">
                <a:solidFill>
                  <a:schemeClr val="tx1"/>
                </a:solidFill>
                <a:latin typeface="Microsoft YaHei UI" panose="020B0503020204020204" charset="-122"/>
                <a:ea typeface="Microsoft YaHei UI" panose="020B0503020204020204" charset="-122"/>
              </a:endParaRPr>
            </a:p>
            <a:p>
              <a:pPr algn="l">
                <a:lnSpc>
                  <a:spcPct val="125000"/>
                </a:lnSpc>
              </a:pPr>
              <a:r>
                <a:rPr lang="zh-CN" altLang="en-US" sz="1600">
                  <a:solidFill>
                    <a:schemeClr val="tx1"/>
                  </a:solidFill>
                  <a:latin typeface="Microsoft YaHei UI" panose="020B0503020204020204" charset="-122"/>
                  <a:ea typeface="Microsoft YaHei UI" panose="020B0503020204020204" charset="-122"/>
                </a:rPr>
                <a:t>需要查找的符号名称、解析到的符号地址、所属库句柄、所属库路径</a:t>
              </a: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r>
                <a:rPr lang="zh-CN" altLang="en-US" sz="1600">
                  <a:solidFill>
                    <a:schemeClr val="tx1"/>
                  </a:solidFill>
                  <a:latin typeface="Microsoft YaHei UI" panose="020B0503020204020204" charset="-122"/>
                  <a:ea typeface="Microsoft YaHei UI" panose="020B0503020204020204" charset="-122"/>
                </a:rPr>
                <a:t>都包括：</a:t>
              </a:r>
              <a:br>
                <a:rPr lang="zh-CN" altLang="en-US" sz="1600">
                  <a:solidFill>
                    <a:schemeClr val="tx1"/>
                  </a:solidFill>
                  <a:latin typeface="Microsoft YaHei UI" panose="020B0503020204020204" charset="-122"/>
                  <a:ea typeface="Microsoft YaHei UI" panose="020B0503020204020204" charset="-122"/>
                </a:rPr>
              </a:br>
              <a:r>
                <a:rPr lang="zh-CN" altLang="en-US" sz="1600">
                  <a:solidFill>
                    <a:schemeClr val="tx1"/>
                  </a:solidFill>
                  <a:latin typeface="Microsoft YaHei UI" panose="020B0503020204020204" charset="-122"/>
                  <a:ea typeface="Microsoft YaHei UI" panose="020B0503020204020204" charset="-122"/>
                </a:rPr>
                <a:t>当前时间戳、触发操作的进程</a:t>
              </a:r>
              <a:r>
                <a:rPr lang="en-US" altLang="zh-CN" sz="1600">
                  <a:solidFill>
                    <a:schemeClr val="tx1"/>
                  </a:solidFill>
                  <a:latin typeface="Microsoft YaHei UI" panose="020B0503020204020204" charset="-122"/>
                  <a:ea typeface="Microsoft YaHei UI" panose="020B0503020204020204" charset="-122"/>
                </a:rPr>
                <a:t>ID</a:t>
              </a:r>
              <a:r>
                <a:rPr lang="zh-CN" altLang="en-US" sz="1600">
                  <a:solidFill>
                    <a:schemeClr val="tx1"/>
                  </a:solidFill>
                  <a:latin typeface="Microsoft YaHei UI" panose="020B0503020204020204" charset="-122"/>
                  <a:ea typeface="Microsoft YaHei UI" panose="020B0503020204020204" charset="-122"/>
                </a:rPr>
                <a:t>、触发操作的进程名。</a:t>
              </a: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r>
                <a:rPr lang="zh-CN" altLang="en-US" sz="1600">
                  <a:solidFill>
                    <a:schemeClr val="tx1"/>
                  </a:solidFill>
                  <a:latin typeface="Microsoft YaHei UI" panose="020B0503020204020204" charset="-122"/>
                  <a:ea typeface="Microsoft YaHei UI" panose="020B0503020204020204" charset="-122"/>
                </a:rPr>
                <a:t>设计一个结构体存储这些</a:t>
              </a:r>
              <a:r>
                <a:rPr lang="zh-CN" altLang="en-US" sz="1600">
                  <a:solidFill>
                    <a:schemeClr val="tx1"/>
                  </a:solidFill>
                  <a:latin typeface="Microsoft YaHei UI" panose="020B0503020204020204" charset="-122"/>
                  <a:ea typeface="Microsoft YaHei UI" panose="020B0503020204020204" charset="-122"/>
                </a:rPr>
                <a:t>信息。</a:t>
              </a:r>
              <a:endParaRPr lang="zh-CN" altLang="en-US" sz="1600">
                <a:solidFill>
                  <a:schemeClr val="tx1"/>
                </a:solidFill>
                <a:latin typeface="Microsoft YaHei UI" panose="020B0503020204020204" charset="-122"/>
                <a:ea typeface="Microsoft YaHei UI" panose="020B0503020204020204" charset="-122"/>
              </a:endParaRPr>
            </a:p>
          </p:txBody>
        </p:sp>
      </p:grpSp>
      <p:pic>
        <p:nvPicPr>
          <p:cNvPr id="5" name="图片 4"/>
          <p:cNvPicPr>
            <a:picLocks noChangeAspect="1"/>
          </p:cNvPicPr>
          <p:nvPr/>
        </p:nvPicPr>
        <p:blipFill>
          <a:blip r:embed="rId8"/>
          <a:stretch>
            <a:fillRect/>
          </a:stretch>
        </p:blipFill>
        <p:spPr>
          <a:xfrm>
            <a:off x="0" y="-15875"/>
            <a:ext cx="8507095" cy="687387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custDataLst>
              <p:tags r:id="rId1"/>
            </p:custDataLst>
          </p:nvPr>
        </p:nvSpPr>
        <p:spPr>
          <a:xfrm>
            <a:off x="10820397" y="0"/>
            <a:ext cx="1371600" cy="6858000"/>
          </a:xfrm>
          <a:custGeom>
            <a:avLst/>
            <a:gdLst>
              <a:gd name="connisteX0" fmla="*/ 0 w 1371600"/>
              <a:gd name="connsiteY0" fmla="*/ 0 h 6858000"/>
              <a:gd name="connisteX1" fmla="*/ 1371600 w 1371600"/>
              <a:gd name="connsiteY1" fmla="*/ 0 h 6858000"/>
              <a:gd name="connisteX2" fmla="*/ 1371600 w 1371600"/>
              <a:gd name="connsiteY2" fmla="*/ 6858000 h 6858000"/>
              <a:gd name="connisteX3" fmla="*/ 1066803 w 1371600"/>
              <a:gd name="connsiteY3" fmla="*/ 6858000 h 6858000"/>
              <a:gd name="connisteX4" fmla="*/ 65909 w 1371600"/>
              <a:gd name="connsiteY4" fmla="*/ 5594975 h 6858000"/>
              <a:gd name="connisteX5" fmla="*/ 0 w 1371600"/>
              <a:gd name="connsiteY5" fmla="*/ 5405667 h 6858000"/>
              <a:gd name="connisteX6" fmla="*/ 0 w 1371600"/>
              <a:gd name="connsiteY6" fmla="*/ 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1371600" h="6858000">
                <a:moveTo>
                  <a:pt x="0" y="0"/>
                </a:moveTo>
                <a:lnTo>
                  <a:pt x="1371600" y="0"/>
                </a:lnTo>
                <a:lnTo>
                  <a:pt x="1371600" y="6858000"/>
                </a:lnTo>
                <a:lnTo>
                  <a:pt x="1066803" y="6858000"/>
                </a:lnTo>
                <a:lnTo>
                  <a:pt x="65910" y="5594976"/>
                </a:lnTo>
                <a:cubicBezTo>
                  <a:pt x="23226" y="5541109"/>
                  <a:pt x="0" y="5474403"/>
                  <a:pt x="0" y="5405668"/>
                </a:cubicBezTo>
                <a:lnTo>
                  <a:pt x="0"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a:off x="10445182" y="3086100"/>
            <a:ext cx="1746885" cy="3771265"/>
          </a:xfrm>
          <a:custGeom>
            <a:avLst/>
            <a:gdLst>
              <a:gd name="connisteX0" fmla="*/ 1012451 w 1746824"/>
              <a:gd name="connsiteY0" fmla="*/ 3771890 h 3771881"/>
              <a:gd name="connisteX1" fmla="*/ 1746824 w 1746824"/>
              <a:gd name="connsiteY1" fmla="*/ 3771890 h 3771881"/>
              <a:gd name="connisteX2" fmla="*/ 1746824 w 1746824"/>
              <a:gd name="connsiteY2" fmla="*/ 0 h 3771881"/>
              <a:gd name="connisteX3" fmla="*/ 61886 w 1746824"/>
              <a:gd name="connsiteY3" fmla="*/ 2223189 h 3771881"/>
              <a:gd name="connisteX4" fmla="*/ 67418 w 1746824"/>
              <a:gd name="connsiteY4" fmla="*/ 2598468 h 3771881"/>
              <a:gd name="connisteX5" fmla="*/ 1012451 w 1746824"/>
              <a:gd name="connsiteY5" fmla="*/ 3771890 h 37718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1746824" h="3771882">
                <a:moveTo>
                  <a:pt x="1012451" y="3771891"/>
                </a:moveTo>
                <a:lnTo>
                  <a:pt x="1746824" y="3771891"/>
                </a:lnTo>
                <a:lnTo>
                  <a:pt x="1746824" y="0"/>
                </a:lnTo>
                <a:lnTo>
                  <a:pt x="61887" y="2223190"/>
                </a:lnTo>
                <a:cubicBezTo>
                  <a:pt x="-22650" y="2334719"/>
                  <a:pt x="-20364" y="2489481"/>
                  <a:pt x="67419" y="2598469"/>
                </a:cubicBezTo>
                <a:lnTo>
                  <a:pt x="1012451" y="3771891"/>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custDataLst>
              <p:tags r:id="rId3"/>
            </p:custDataLst>
          </p:nvPr>
        </p:nvSpPr>
        <p:spPr>
          <a:xfrm>
            <a:off x="609603" y="609603"/>
            <a:ext cx="9283702" cy="761997"/>
          </a:xfrm>
          <a:noFill/>
        </p:spPr>
        <p:txBody>
          <a:bodyPr lIns="0" tIns="0" rIns="0" bIns="0" anchor="t">
            <a:noAutofit/>
          </a:bodyPr>
          <a:p>
            <a:pPr algn="l">
              <a:lnSpc>
                <a:spcPct val="114000"/>
              </a:lnSpc>
            </a:pPr>
            <a:r>
              <a:rPr lang="en-US" altLang="zh-CN" sz="4400" b="1">
                <a:solidFill>
                  <a:schemeClr val="tx1"/>
                </a:solidFill>
                <a:latin typeface="Microsoft YaHei UI" panose="020B0503020204020204" charset="-122"/>
                <a:ea typeface="Microsoft YaHei UI" panose="020B0503020204020204" charset="-122"/>
              </a:rPr>
              <a:t>BPF</a:t>
            </a:r>
            <a:r>
              <a:rPr lang="zh-CN" altLang="en-US" sz="4400" b="1">
                <a:solidFill>
                  <a:schemeClr val="tx1"/>
                </a:solidFill>
                <a:latin typeface="Microsoft YaHei UI" panose="020B0503020204020204" charset="-122"/>
                <a:ea typeface="Microsoft YaHei UI" panose="020B0503020204020204" charset="-122"/>
              </a:rPr>
              <a:t>程序</a:t>
            </a:r>
            <a:r>
              <a:rPr lang="en-US" altLang="zh-CN" sz="4400" b="1">
                <a:solidFill>
                  <a:schemeClr val="tx1"/>
                </a:solidFill>
                <a:latin typeface="Microsoft YaHei UI" panose="020B0503020204020204" charset="-122"/>
                <a:ea typeface="Microsoft YaHei UI" panose="020B0503020204020204" charset="-122"/>
              </a:rPr>
              <a:t>--</a:t>
            </a:r>
            <a:r>
              <a:rPr lang="zh-CN" altLang="en-US" sz="4400" b="1">
                <a:solidFill>
                  <a:schemeClr val="tx1"/>
                </a:solidFill>
                <a:latin typeface="Microsoft YaHei UI" panose="020B0503020204020204" charset="-122"/>
                <a:ea typeface="Microsoft YaHei UI" panose="020B0503020204020204" charset="-122"/>
              </a:rPr>
              <a:t>动态链接信息</a:t>
            </a:r>
            <a:r>
              <a:rPr lang="zh-CN" altLang="en-US" sz="4400" b="1">
                <a:solidFill>
                  <a:schemeClr val="tx1"/>
                </a:solidFill>
                <a:latin typeface="Microsoft YaHei UI" panose="020B0503020204020204" charset="-122"/>
                <a:ea typeface="Microsoft YaHei UI" panose="020B0503020204020204" charset="-122"/>
              </a:rPr>
              <a:t>结构体</a:t>
            </a:r>
            <a:endParaRPr lang="zh-CN" altLang="en-US" sz="4400" b="1">
              <a:solidFill>
                <a:schemeClr val="tx1"/>
              </a:solidFill>
              <a:latin typeface="Microsoft YaHei UI" panose="020B0503020204020204" charset="-122"/>
              <a:ea typeface="Microsoft YaHei UI" panose="020B0503020204020204" charset="-122"/>
            </a:endParaRPr>
          </a:p>
        </p:txBody>
      </p:sp>
      <p:graphicFrame>
        <p:nvGraphicFramePr>
          <p:cNvPr id="15" name="表格 14"/>
          <p:cNvGraphicFramePr/>
          <p:nvPr>
            <p:custDataLst>
              <p:tags r:id="rId4"/>
            </p:custDataLst>
          </p:nvPr>
        </p:nvGraphicFramePr>
        <p:xfrm>
          <a:off x="342900" y="1371600"/>
          <a:ext cx="11563985" cy="5041900"/>
        </p:xfrm>
        <a:graphic>
          <a:graphicData uri="http://schemas.openxmlformats.org/drawingml/2006/table">
            <a:tbl>
              <a:tblPr/>
              <a:tblGrid>
                <a:gridCol w="2296795"/>
                <a:gridCol w="1417955"/>
                <a:gridCol w="7849235"/>
              </a:tblGrid>
              <a:tr h="458470">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字段名称</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w="190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类型</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w="190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描述</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w="190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16560">
                <a:tc>
                  <a:txBody>
                    <a:bodyPr/>
                    <a:p>
                      <a:pPr marL="0" indent="0" algn="ctr" defTabSz="914400">
                        <a:lnSpc>
                          <a:spcPts val="2000"/>
                        </a:lnSpc>
                        <a:spcBef>
                          <a:spcPts val="500"/>
                        </a:spcBef>
                        <a:spcAft>
                          <a:spcPts val="500"/>
                        </a:spcAft>
                        <a:tabLst>
                          <a:tab pos="854075" algn="l"/>
                        </a:tabLst>
                      </a:pPr>
                      <a:r>
                        <a:rPr lang="en-US" altLang="zh-CN" sz="2000">
                          <a:latin typeface="Times New Roman" panose="02020603050405020304"/>
                          <a:ea typeface="宋体" panose="02010600030101010101" pitchFamily="2" charset="-122"/>
                        </a:rPr>
                        <a:t>timestamp</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w="12700" cap="flat" cmpd="sng">
                      <a:solidFill>
                        <a:srgbClr val="000008"/>
                      </a:solidFill>
                      <a:prstDash val="solid"/>
                      <a:headEnd type="none" w="med" len="med"/>
                      <a:tailEnd type="none" w="med" len="med"/>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__u64</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w="12700" cap="flat" cmpd="sng">
                      <a:solidFill>
                        <a:srgbClr val="000008"/>
                      </a:solidFill>
                      <a:prstDash val="solid"/>
                      <a:headEnd type="none" w="med" len="med"/>
                      <a:tailEnd type="none" w="med" len="med"/>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事件发生的时间戳（纳秒）</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w="12700" cap="flat" cmpd="sng">
                      <a:solidFill>
                        <a:srgbClr val="000008"/>
                      </a:solidFill>
                      <a:prstDash val="solid"/>
                      <a:headEnd type="none" w="med" len="med"/>
                      <a:tailEnd type="none" w="med" len="med"/>
                    </a:lnT>
                    <a:lnB>
                      <a:noFill/>
                    </a:lnB>
                    <a:noFill/>
                  </a:tcPr>
                </a:tc>
              </a:tr>
              <a:tr h="416560">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pid</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__u32</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进程</a:t>
                      </a:r>
                      <a:r>
                        <a:rPr lang="en-US" altLang="zh-CN" sz="2000">
                          <a:latin typeface="Times New Roman" panose="02020603050405020304"/>
                          <a:ea typeface="宋体" panose="02010600030101010101" pitchFamily="2" charset="-122"/>
                        </a:rPr>
                        <a:t>ID</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r>
              <a:tr h="416560">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uid</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__u32</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用户</a:t>
                      </a:r>
                      <a:r>
                        <a:rPr lang="en-US" altLang="zh-CN" sz="2000">
                          <a:latin typeface="Times New Roman" panose="02020603050405020304"/>
                          <a:ea typeface="宋体" panose="02010600030101010101" pitchFamily="2" charset="-122"/>
                        </a:rPr>
                        <a:t>ID</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r>
              <a:tr h="417195">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comm</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char</a:t>
                      </a:r>
                      <a:r>
                        <a:rPr lang="en-US" altLang="zh-CN" sz="2000">
                          <a:latin typeface="Times New Roman" panose="02020603050405020304"/>
                          <a:ea typeface="宋体" panose="02010600030101010101" pitchFamily="2" charset="-122"/>
                        </a:rPr>
                        <a:t>[]</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进程名</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a:noFill/>
                    </a:lnB>
                    <a:noFill/>
                  </a:tcPr>
                </a:tc>
              </a:tr>
              <a:tr h="416560">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lib_path</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char</a:t>
                      </a:r>
                      <a:r>
                        <a:rPr lang="en-US" altLang="zh-CN" sz="2000">
                          <a:latin typeface="Times New Roman" panose="02020603050405020304"/>
                          <a:ea typeface="宋体" panose="02010600030101010101" pitchFamily="2" charset="-122"/>
                        </a:rPr>
                        <a:t>[]</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动态库路径</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a:noFill/>
                    </a:lnB>
                    <a:noFill/>
                  </a:tcPr>
                </a:tc>
              </a:tr>
              <a:tr h="416560">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lib_addr</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__u64</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动态库加载地址或句柄</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a:noFill/>
                    </a:lnB>
                    <a:noFill/>
                  </a:tcPr>
                </a:tc>
              </a:tr>
              <a:tr h="416560">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symbol_name</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char</a:t>
                      </a:r>
                      <a:r>
                        <a:rPr lang="en-US" altLang="zh-CN" sz="2000">
                          <a:latin typeface="Times New Roman" panose="02020603050405020304"/>
                          <a:ea typeface="宋体" panose="02010600030101010101" pitchFamily="2" charset="-122"/>
                        </a:rPr>
                        <a:t>[]</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符号名称</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a:noFill/>
                    </a:lnB>
                    <a:noFill/>
                  </a:tcPr>
                </a:tc>
              </a:tr>
              <a:tr h="416560">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event_type</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int</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zh-CN" sz="2000">
                          <a:latin typeface="宋体" panose="02010600030101010101" pitchFamily="2" charset="-122"/>
                          <a:ea typeface="宋体" panose="02010600030101010101" pitchFamily="2" charset="-122"/>
                        </a:rPr>
                        <a:t>事件类型</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a:noFill/>
                    </a:lnB>
                    <a:noFill/>
                  </a:tcPr>
                </a:tc>
              </a:tr>
              <a:tr h="417195">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flags</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int</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ts val="500"/>
                        </a:spcBef>
                        <a:spcAft>
                          <a:spcPts val="500"/>
                        </a:spcAft>
                      </a:pPr>
                      <a:r>
                        <a:rPr lang="en-US" altLang="zh-CN" sz="2000">
                          <a:latin typeface="Times New Roman" panose="02020603050405020304"/>
                          <a:ea typeface="宋体" panose="02010600030101010101" pitchFamily="2" charset="-122"/>
                        </a:rPr>
                        <a:t>dlopen</a:t>
                      </a:r>
                      <a:r>
                        <a:rPr lang="zh-CN" sz="2000">
                          <a:latin typeface="宋体" panose="02010600030101010101" pitchFamily="2" charset="-122"/>
                          <a:ea typeface="宋体" panose="02010600030101010101" pitchFamily="2" charset="-122"/>
                        </a:rPr>
                        <a:t>的标志（</a:t>
                      </a:r>
                      <a:r>
                        <a:rPr lang="en-US" altLang="zh-CN" sz="2000">
                          <a:latin typeface="Times New Roman" panose="02020603050405020304"/>
                          <a:ea typeface="宋体" panose="02010600030101010101" pitchFamily="2" charset="-122"/>
                        </a:rPr>
                        <a:t>1:</a:t>
                      </a:r>
                      <a:r>
                        <a:rPr lang="zh-CN" sz="2000">
                          <a:latin typeface="宋体" panose="02010600030101010101" pitchFamily="2" charset="-122"/>
                          <a:ea typeface="宋体" panose="02010600030101010101" pitchFamily="2" charset="-122"/>
                        </a:rPr>
                        <a:t>加载</a:t>
                      </a:r>
                      <a:r>
                        <a:rPr lang="en-US" altLang="zh-CN" sz="2000">
                          <a:latin typeface="Times New Roman" panose="02020603050405020304"/>
                          <a:ea typeface="宋体" panose="02010600030101010101" pitchFamily="2" charset="-122"/>
                        </a:rPr>
                        <a:t>, 2:</a:t>
                      </a:r>
                      <a:r>
                        <a:rPr lang="zh-CN" sz="2000">
                          <a:latin typeface="宋体" panose="02010600030101010101" pitchFamily="2" charset="-122"/>
                          <a:ea typeface="宋体" panose="02010600030101010101" pitchFamily="2" charset="-122"/>
                        </a:rPr>
                        <a:t>卸载</a:t>
                      </a:r>
                      <a:r>
                        <a:rPr lang="en-US" altLang="zh-CN" sz="2000">
                          <a:latin typeface="Times New Roman" panose="02020603050405020304"/>
                          <a:ea typeface="宋体" panose="02010600030101010101" pitchFamily="2" charset="-122"/>
                        </a:rPr>
                        <a:t>, 3:</a:t>
                      </a:r>
                      <a:r>
                        <a:rPr lang="zh-CN" sz="2000">
                          <a:latin typeface="宋体" panose="02010600030101010101" pitchFamily="2" charset="-122"/>
                          <a:ea typeface="宋体" panose="02010600030101010101" pitchFamily="2" charset="-122"/>
                        </a:rPr>
                        <a:t>符号解析）</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a:noFill/>
                    </a:lnB>
                    <a:noFill/>
                  </a:tcPr>
                </a:tc>
              </a:tr>
              <a:tr h="416560">
                <a:tc>
                  <a:txBody>
                    <a:bodyPr/>
                    <a:p>
                      <a:pPr marL="0" indent="0" algn="ctr">
                        <a:lnSpc>
                          <a:spcPts val="2000"/>
                        </a:lnSpc>
                        <a:spcBef>
                          <a:spcPct val="0"/>
                        </a:spcBef>
                        <a:spcAft>
                          <a:spcPct val="0"/>
                        </a:spcAft>
                      </a:pPr>
                      <a:r>
                        <a:rPr lang="en-US" altLang="zh-CN" sz="2000">
                          <a:latin typeface="Times New Roman" panose="02020603050405020304"/>
                          <a:ea typeface="宋体" panose="02010600030101010101" pitchFamily="2" charset="-122"/>
                        </a:rPr>
                        <a:t>symbol_addr</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ct val="0"/>
                        </a:spcBef>
                        <a:spcAft>
                          <a:spcPct val="0"/>
                        </a:spcAft>
                      </a:pPr>
                      <a:r>
                        <a:rPr lang="en-US" altLang="zh-CN" sz="2000">
                          <a:latin typeface="Times New Roman" panose="02020603050405020304"/>
                          <a:ea typeface="宋体" panose="02010600030101010101" pitchFamily="2" charset="-122"/>
                        </a:rPr>
                        <a:t>__u64</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a:noFill/>
                    </a:lnB>
                    <a:noFill/>
                  </a:tcPr>
                </a:tc>
                <a:tc>
                  <a:txBody>
                    <a:bodyPr/>
                    <a:p>
                      <a:pPr marL="0" indent="0" algn="ctr">
                        <a:lnSpc>
                          <a:spcPts val="2000"/>
                        </a:lnSpc>
                        <a:spcBef>
                          <a:spcPct val="0"/>
                        </a:spcBef>
                        <a:spcAft>
                          <a:spcPct val="0"/>
                        </a:spcAft>
                      </a:pPr>
                      <a:r>
                        <a:rPr lang="zh-CN" sz="2000">
                          <a:latin typeface="宋体" panose="02010600030101010101" pitchFamily="2" charset="-122"/>
                          <a:ea typeface="宋体" panose="02010600030101010101" pitchFamily="2" charset="-122"/>
                        </a:rPr>
                        <a:t>符号地址</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a:noFill/>
                    </a:lnB>
                    <a:noFill/>
                  </a:tcPr>
                </a:tc>
              </a:tr>
              <a:tr h="416560">
                <a:tc>
                  <a:txBody>
                    <a:bodyPr/>
                    <a:p>
                      <a:pPr marL="0" indent="0" algn="ctr">
                        <a:lnSpc>
                          <a:spcPts val="2000"/>
                        </a:lnSpc>
                        <a:spcBef>
                          <a:spcPct val="0"/>
                        </a:spcBef>
                        <a:spcAft>
                          <a:spcPct val="0"/>
                        </a:spcAft>
                      </a:pPr>
                      <a:r>
                        <a:rPr lang="en-US" altLang="zh-CN" sz="2000">
                          <a:latin typeface="Times New Roman" panose="02020603050405020304"/>
                          <a:ea typeface="宋体" panose="02010600030101010101" pitchFamily="2" charset="-122"/>
                        </a:rPr>
                        <a:t>result</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w="19050" cap="flat" cmpd="sng">
                      <a:solidFill>
                        <a:srgbClr val="000008"/>
                      </a:solidFill>
                      <a:prstDash val="solid"/>
                      <a:headEnd type="none" w="med" len="med"/>
                      <a:tailEnd type="none" w="med" len="med"/>
                    </a:lnB>
                    <a:noFill/>
                  </a:tcPr>
                </a:tc>
                <a:tc>
                  <a:txBody>
                    <a:bodyPr/>
                    <a:p>
                      <a:pPr marL="0" indent="0" algn="ctr">
                        <a:lnSpc>
                          <a:spcPts val="2000"/>
                        </a:lnSpc>
                        <a:spcBef>
                          <a:spcPct val="0"/>
                        </a:spcBef>
                        <a:spcAft>
                          <a:spcPct val="0"/>
                        </a:spcAft>
                      </a:pPr>
                      <a:r>
                        <a:rPr lang="en-US" altLang="zh-CN" sz="2000">
                          <a:latin typeface="Times New Roman" panose="02020603050405020304"/>
                          <a:ea typeface="宋体" panose="02010600030101010101" pitchFamily="2" charset="-122"/>
                        </a:rPr>
                        <a:t>int</a:t>
                      </a:r>
                      <a:endParaRPr lang="en-US" altLang="zh-CN" sz="2000">
                        <a:latin typeface="Times New Roman" panose="02020603050405020304"/>
                        <a:ea typeface="宋体" panose="02010600030101010101" pitchFamily="2" charset="-122"/>
                      </a:endParaRPr>
                    </a:p>
                  </a:txBody>
                  <a:tcPr marL="68580" marR="68580" marT="0" marB="0" anchor="ctr" anchorCtr="0">
                    <a:lnL>
                      <a:noFill/>
                    </a:lnL>
                    <a:lnR>
                      <a:noFill/>
                    </a:lnR>
                    <a:lnT>
                      <a:noFill/>
                    </a:lnT>
                    <a:lnB w="19050" cap="flat" cmpd="sng">
                      <a:solidFill>
                        <a:srgbClr val="000008"/>
                      </a:solidFill>
                      <a:prstDash val="solid"/>
                      <a:headEnd type="none" w="med" len="med"/>
                      <a:tailEnd type="none" w="med" len="med"/>
                    </a:lnB>
                    <a:noFill/>
                  </a:tcPr>
                </a:tc>
                <a:tc>
                  <a:txBody>
                    <a:bodyPr/>
                    <a:p>
                      <a:pPr marL="0" indent="0" algn="ctr">
                        <a:lnSpc>
                          <a:spcPts val="2000"/>
                        </a:lnSpc>
                        <a:spcBef>
                          <a:spcPct val="0"/>
                        </a:spcBef>
                        <a:spcAft>
                          <a:spcPct val="0"/>
                        </a:spcAft>
                      </a:pPr>
                      <a:r>
                        <a:rPr lang="zh-CN" sz="2000">
                          <a:latin typeface="宋体" panose="02010600030101010101" pitchFamily="2" charset="-122"/>
                          <a:ea typeface="宋体" panose="02010600030101010101" pitchFamily="2" charset="-122"/>
                        </a:rPr>
                        <a:t>操作结果</a:t>
                      </a:r>
                      <a:endParaRPr lang="zh-CN" sz="2000">
                        <a:latin typeface="宋体" panose="02010600030101010101" pitchFamily="2" charset="-122"/>
                        <a:ea typeface="宋体" panose="02010600030101010101" pitchFamily="2" charset="-122"/>
                      </a:endParaRPr>
                    </a:p>
                  </a:txBody>
                  <a:tcPr marL="68580" marR="68580" marT="0" marB="0" anchor="ctr" anchorCtr="0">
                    <a:lnL>
                      <a:noFill/>
                    </a:lnL>
                    <a:lnR>
                      <a:noFill/>
                    </a:lnR>
                    <a:lnT>
                      <a:noFill/>
                    </a:lnT>
                    <a:lnB w="19050" cap="flat" cmpd="sng">
                      <a:solidFill>
                        <a:srgbClr val="000008"/>
                      </a:solidFill>
                      <a:prstDash val="solid"/>
                      <a:headEnd type="none" w="med" len="med"/>
                      <a:tailEnd type="none" w="med" len="med"/>
                    </a:lnB>
                    <a:noFill/>
                  </a:tcPr>
                </a:tc>
              </a:tr>
            </a:tbl>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custDataLst>
              <p:tags r:id="rId1"/>
            </p:custDataLst>
          </p:nvPr>
        </p:nvSpPr>
        <p:spPr>
          <a:xfrm>
            <a:off x="0" y="0"/>
            <a:ext cx="3148965" cy="1543050"/>
          </a:xfrm>
          <a:custGeom>
            <a:avLst/>
            <a:gdLst>
              <a:gd name="connisteX0" fmla="*/ 3149595 w 3149595"/>
              <a:gd name="connsiteY0" fmla="*/ 0 h 1543470"/>
              <a:gd name="connisteX1" fmla="*/ 0 w 3149595"/>
              <a:gd name="connsiteY1" fmla="*/ 0 h 1543470"/>
              <a:gd name="connisteX2" fmla="*/ 0 w 3149595"/>
              <a:gd name="connsiteY2" fmla="*/ 812801 h 1543470"/>
              <a:gd name="connisteX3" fmla="*/ 823344 w 3149595"/>
              <a:gd name="connsiteY3" fmla="*/ 1476033 h 1543470"/>
              <a:gd name="connisteX4" fmla="*/ 1198888 w 3149595"/>
              <a:gd name="connsiteY4" fmla="*/ 1481401 h 1543470"/>
              <a:gd name="connisteX5" fmla="*/ 3149595 w 3149595"/>
              <a:gd name="connsiteY5" fmla="*/ 0 h 15434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3149596" h="1543471">
                <a:moveTo>
                  <a:pt x="3149596" y="0"/>
                </a:moveTo>
                <a:lnTo>
                  <a:pt x="0" y="0"/>
                </a:lnTo>
                <a:lnTo>
                  <a:pt x="0" y="812801"/>
                </a:lnTo>
                <a:lnTo>
                  <a:pt x="823344" y="1476034"/>
                </a:lnTo>
                <a:cubicBezTo>
                  <a:pt x="932423" y="1563907"/>
                  <a:pt x="1087340" y="1566111"/>
                  <a:pt x="1198888" y="1481401"/>
                </a:cubicBezTo>
                <a:lnTo>
                  <a:pt x="314959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custDataLst>
              <p:tags r:id="rId2"/>
            </p:custDataLst>
          </p:nvPr>
        </p:nvSpPr>
        <p:spPr>
          <a:xfrm>
            <a:off x="76200" y="1642110"/>
            <a:ext cx="5354955" cy="1524000"/>
          </a:xfrm>
          <a:noFill/>
        </p:spPr>
        <p:txBody>
          <a:bodyPr lIns="0" tIns="0" rIns="0" bIns="0" anchor="t">
            <a:noAutofit/>
          </a:bodyPr>
          <a:p>
            <a:pPr algn="l">
              <a:lnSpc>
                <a:spcPct val="114000"/>
              </a:lnSpc>
            </a:pPr>
            <a:r>
              <a:rPr lang="zh-CN" altLang="en-US" sz="4400" b="1">
                <a:solidFill>
                  <a:schemeClr val="tx1"/>
                </a:solidFill>
                <a:latin typeface="Microsoft YaHei UI" panose="020B0503020204020204" charset="-122"/>
                <a:ea typeface="Microsoft YaHei UI" panose="020B0503020204020204" charset="-122"/>
              </a:rPr>
              <a:t>具体例子</a:t>
            </a:r>
            <a:endParaRPr lang="zh-CN" altLang="en-US" sz="4400" b="1">
              <a:solidFill>
                <a:schemeClr val="tx1"/>
              </a:solidFill>
              <a:latin typeface="Microsoft YaHei UI" panose="020B0503020204020204" charset="-122"/>
              <a:ea typeface="Microsoft YaHei UI" panose="020B0503020204020204" charset="-122"/>
            </a:endParaRPr>
          </a:p>
        </p:txBody>
      </p:sp>
      <p:sp>
        <p:nvSpPr>
          <p:cNvPr id="7" name="文本框 6"/>
          <p:cNvSpPr txBox="1"/>
          <p:nvPr/>
        </p:nvSpPr>
        <p:spPr>
          <a:xfrm>
            <a:off x="614045" y="2903855"/>
            <a:ext cx="10844530" cy="3780155"/>
          </a:xfrm>
          <a:prstGeom prst="rect">
            <a:avLst/>
          </a:prstGeom>
          <a:noFill/>
        </p:spPr>
        <p:txBody>
          <a:bodyPr wrap="square" rtlCol="0">
            <a:noAutofit/>
          </a:bodyPr>
          <a:p>
            <a:endParaRPr lang="zh-CN" altLang="en-US"/>
          </a:p>
        </p:txBody>
      </p:sp>
      <p:pic>
        <p:nvPicPr>
          <p:cNvPr id="9" name="图片 8"/>
          <p:cNvPicPr>
            <a:picLocks noChangeAspect="1"/>
          </p:cNvPicPr>
          <p:nvPr/>
        </p:nvPicPr>
        <p:blipFill>
          <a:blip r:embed="rId3"/>
          <a:stretch>
            <a:fillRect/>
          </a:stretch>
        </p:blipFill>
        <p:spPr>
          <a:xfrm>
            <a:off x="3148965" y="88265"/>
            <a:ext cx="7559040" cy="67691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9603" y="609603"/>
            <a:ext cx="11112502" cy="761997"/>
          </a:xfrm>
          <a:noFill/>
        </p:spPr>
        <p:txBody>
          <a:bodyPr lIns="0" tIns="0" rIns="0" bIns="0" anchor="t">
            <a:noAutofit/>
          </a:bodyPr>
          <a:p>
            <a:pPr algn="l">
              <a:lnSpc>
                <a:spcPct val="114000"/>
              </a:lnSpc>
            </a:pPr>
            <a:r>
              <a:rPr lang="zh-CN" altLang="en-US" sz="4400" b="1">
                <a:solidFill>
                  <a:schemeClr val="tx1"/>
                </a:solidFill>
                <a:latin typeface="Microsoft YaHei UI" panose="020B0503020204020204" charset="-122"/>
                <a:ea typeface="Microsoft YaHei UI" panose="020B0503020204020204" charset="-122"/>
              </a:rPr>
              <a:t>其他辅助</a:t>
            </a:r>
            <a:r>
              <a:rPr lang="zh-CN" altLang="en-US" sz="4400" b="1">
                <a:solidFill>
                  <a:schemeClr val="tx1"/>
                </a:solidFill>
                <a:latin typeface="Microsoft YaHei UI" panose="020B0503020204020204" charset="-122"/>
                <a:ea typeface="Microsoft YaHei UI" panose="020B0503020204020204" charset="-122"/>
              </a:rPr>
              <a:t>工具</a:t>
            </a:r>
            <a:endParaRPr lang="zh-CN" altLang="en-US" sz="4400" b="1">
              <a:solidFill>
                <a:schemeClr val="tx1"/>
              </a:solidFill>
              <a:latin typeface="Microsoft YaHei UI" panose="020B0503020204020204" charset="-122"/>
              <a:ea typeface="Microsoft YaHei UI" panose="020B0503020204020204" charset="-122"/>
            </a:endParaRPr>
          </a:p>
        </p:txBody>
      </p:sp>
      <p:sp>
        <p:nvSpPr>
          <p:cNvPr id="3" name="任意多边形 2"/>
          <p:cNvSpPr/>
          <p:nvPr>
            <p:custDataLst>
              <p:tags r:id="rId2"/>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44500" y="1524000"/>
            <a:ext cx="8983345" cy="5165090"/>
          </a:xfrm>
          <a:prstGeom prst="rect">
            <a:avLst/>
          </a:prstGeom>
          <a:noFill/>
        </p:spPr>
        <p:txBody>
          <a:bodyPr wrap="square" rtlCol="0">
            <a:noAutofit/>
          </a:bodyPr>
          <a:p>
            <a:r>
              <a:rPr lang="zh-CN" altLang="en-US"/>
              <a:t>持久化状态</a:t>
            </a:r>
            <a:r>
              <a:rPr lang="en-US" altLang="zh-CN"/>
              <a:t>​​</a:t>
            </a:r>
            <a:r>
              <a:rPr lang="zh-CN" altLang="en-US"/>
              <a:t>：</a:t>
            </a:r>
            <a:r>
              <a:rPr lang="en-US" altLang="zh-CN"/>
              <a:t>eBPF </a:t>
            </a:r>
            <a:r>
              <a:rPr lang="zh-CN" altLang="en-US"/>
              <a:t>程序本身无法保存全局变量，</a:t>
            </a:r>
            <a:r>
              <a:rPr lang="en-US" altLang="zh-CN"/>
              <a:t>maps </a:t>
            </a:r>
            <a:r>
              <a:rPr lang="zh-CN" altLang="en-US"/>
              <a:t>是唯一的数据持久化方式。</a:t>
            </a:r>
            <a:endParaRPr lang="zh-CN" altLang="en-US"/>
          </a:p>
          <a:p>
            <a:endParaRPr lang="zh-CN" altLang="en-US"/>
          </a:p>
          <a:p>
            <a:r>
              <a:rPr lang="en-US" altLang="zh-CN"/>
              <a:t>​​maps</a:t>
            </a:r>
            <a:r>
              <a:rPr lang="zh-CN" altLang="en-US"/>
              <a:t>（映射）</a:t>
            </a:r>
            <a:r>
              <a:rPr lang="en-US" altLang="zh-CN"/>
              <a:t>​​ </a:t>
            </a:r>
            <a:r>
              <a:rPr lang="zh-CN" altLang="en-US"/>
              <a:t>是一种</a:t>
            </a:r>
            <a:r>
              <a:rPr lang="en-US" altLang="zh-CN"/>
              <a:t> ​​</a:t>
            </a:r>
            <a:r>
              <a:rPr lang="zh-CN" altLang="en-US"/>
              <a:t>内核与用户态之间共享数据的机制</a:t>
            </a:r>
            <a:r>
              <a:rPr lang="en-US" altLang="zh-CN"/>
              <a:t>​​</a:t>
            </a:r>
            <a:r>
              <a:rPr lang="zh-CN" altLang="en-US"/>
              <a:t>，允许</a:t>
            </a:r>
            <a:r>
              <a:rPr lang="en-US" altLang="zh-CN"/>
              <a:t> eBPF </a:t>
            </a:r>
            <a:r>
              <a:rPr lang="zh-CN" altLang="en-US"/>
              <a:t>程序（内核态）和用户态程序进行双向数据交换。</a:t>
            </a:r>
            <a:endParaRPr lang="zh-CN" altLang="en-US"/>
          </a:p>
          <a:p>
            <a:endParaRPr lang="zh-CN" altLang="en-US"/>
          </a:p>
          <a:p>
            <a:r>
              <a:rPr lang="zh-CN" altLang="en-US"/>
              <a:t>存储句柄到库路径映射的</a:t>
            </a:r>
            <a:r>
              <a:rPr lang="en-US" altLang="zh-CN"/>
              <a:t>maps</a:t>
            </a:r>
            <a:r>
              <a:rPr lang="zh-CN" altLang="en-US"/>
              <a:t>，在动态库加载时创建，这样在解析符号和卸载库时才能知道符号的所属库和具体被卸载的库是</a:t>
            </a:r>
            <a:r>
              <a:rPr lang="zh-CN" altLang="en-US"/>
              <a:t>哪个。</a:t>
            </a:r>
            <a:endParaRPr lang="zh-CN" altLang="en-US"/>
          </a:p>
          <a:p>
            <a:endParaRPr lang="zh-CN" altLang="en-US"/>
          </a:p>
          <a:p>
            <a:r>
              <a:rPr lang="zh-CN" altLang="en-US"/>
              <a:t>存储指定的监控进程名的</a:t>
            </a:r>
            <a:r>
              <a:rPr lang="en-US" altLang="zh-CN"/>
              <a:t>maps</a:t>
            </a:r>
            <a:r>
              <a:rPr lang="zh-CN" altLang="en-US"/>
              <a:t>。</a:t>
            </a:r>
            <a:endParaRPr lang="en-US" altLang="zh-CN"/>
          </a:p>
          <a:p>
            <a:endParaRPr lang="zh-CN" altLang="en-US"/>
          </a:p>
          <a:p>
            <a:r>
              <a:rPr lang="zh-CN" altLang="en-US"/>
              <a:t>存储监控程序自己的进程名的</a:t>
            </a:r>
            <a:r>
              <a:rPr lang="en-US" altLang="zh-CN"/>
              <a:t>maps</a:t>
            </a:r>
            <a:r>
              <a:rPr lang="zh-CN" altLang="en-US"/>
              <a:t>，避免自我</a:t>
            </a:r>
            <a:r>
              <a:rPr lang="zh-CN" altLang="en-US"/>
              <a:t>监控。</a:t>
            </a:r>
            <a:endParaRPr lang="zh-CN" altLang="en-US"/>
          </a:p>
          <a:p>
            <a:endParaRPr lang="zh-CN" altLang="en-US"/>
          </a:p>
          <a:p>
            <a:r>
              <a:rPr lang="zh-CN" altLang="en-US"/>
              <a:t>检查当前进程是否是目标进程的</a:t>
            </a:r>
            <a:r>
              <a:rPr lang="zh-CN" altLang="en-US"/>
              <a:t>函数。</a:t>
            </a:r>
            <a:endParaRPr lang="zh-CN" altLang="en-US"/>
          </a:p>
          <a:p>
            <a:endParaRPr lang="zh-CN" altLang="en-US"/>
          </a:p>
          <a:p>
            <a:r>
              <a:rPr lang="zh-CN" altLang="en-US"/>
              <a:t>最后，通过：</a:t>
            </a:r>
            <a:br>
              <a:rPr lang="zh-CN" altLang="en-US"/>
            </a:br>
            <a:r>
              <a:rPr lang="en-US" altLang="zh-CN"/>
              <a:t>bpf_perf_event_output(ctx, &amp;events, BPF_F_CURRENT_CPU, &amp;e, sizeof(e));</a:t>
            </a:r>
            <a:endParaRPr lang="en-US" altLang="zh-CN"/>
          </a:p>
          <a:p>
            <a:r>
              <a:rPr lang="zh-CN" altLang="en-US"/>
              <a:t>将事件发送到用户</a:t>
            </a:r>
            <a:r>
              <a:rPr lang="zh-CN" altLang="en-US"/>
              <a:t>空间。</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p:txBody>
          <a:bodyPr/>
          <a:p>
            <a:r>
              <a:rPr lang="zh-CN" altLang="en-US"/>
              <a:t>用户空间</a:t>
            </a:r>
            <a:r>
              <a:rPr lang="zh-CN" altLang="en-US"/>
              <a:t>程序</a:t>
            </a:r>
            <a:endParaRPr lang="zh-CN" altLang="en-US"/>
          </a:p>
        </p:txBody>
      </p:sp>
      <p:sp>
        <p:nvSpPr>
          <p:cNvPr id="3" name="文本占位符 2"/>
          <p:cNvSpPr>
            <a:spLocks noGrp="1"/>
          </p:cNvSpPr>
          <p:nvPr>
            <p:ph type="body" idx="14"/>
            <p:custDataLst>
              <p:tags r:id="rId2"/>
            </p:custDataLst>
          </p:nvPr>
        </p:nvSpPr>
        <p:spPr/>
        <p:txBody>
          <a:bodyPr/>
          <a:p>
            <a:r>
              <a:rPr lang="en-US" altLang="en-US"/>
              <a:t>04</a:t>
            </a:r>
            <a:endParaRPr lang="en-US"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1673860" y="330200"/>
            <a:ext cx="5945505" cy="812800"/>
          </a:xfrm>
          <a:noFill/>
        </p:spPr>
        <p:txBody>
          <a:bodyPr lIns="0" tIns="0" rIns="0" bIns="0" anchor="t">
            <a:noAutofit/>
          </a:bodyPr>
          <a:p>
            <a:pPr algn="ctr">
              <a:lnSpc>
                <a:spcPct val="114000"/>
              </a:lnSpc>
            </a:pPr>
            <a:r>
              <a:rPr lang="zh-CN" altLang="en-US" sz="4400" b="1">
                <a:solidFill>
                  <a:schemeClr val="tx1"/>
                </a:solidFill>
                <a:latin typeface="Microsoft YaHei UI" panose="020B0503020204020204" charset="-122"/>
                <a:ea typeface="Microsoft YaHei UI" panose="020B0503020204020204" charset="-122"/>
              </a:rPr>
              <a:t>用户空间程序</a:t>
            </a:r>
            <a:endParaRPr lang="zh-CN" altLang="en-US" sz="4400" b="1">
              <a:solidFill>
                <a:schemeClr val="tx1"/>
              </a:solidFill>
              <a:latin typeface="Microsoft YaHei UI" panose="020B0503020204020204" charset="-122"/>
              <a:ea typeface="Microsoft YaHei UI" panose="020B0503020204020204" charset="-122"/>
            </a:endParaRPr>
          </a:p>
        </p:txBody>
      </p:sp>
      <p:sp>
        <p:nvSpPr>
          <p:cNvPr id="3" name="任意多边形 2"/>
          <p:cNvSpPr/>
          <p:nvPr>
            <p:custDataLst>
              <p:tags r:id="rId2"/>
            </p:custDataLst>
          </p:nvPr>
        </p:nvSpPr>
        <p:spPr>
          <a:xfrm>
            <a:off x="609600" y="1321435"/>
            <a:ext cx="7898130" cy="4705985"/>
          </a:xfrm>
          <a:custGeom>
            <a:avLst/>
            <a:gdLst>
              <a:gd name="connisteX0" fmla="*/ 0 w 4038603"/>
              <a:gd name="connsiteY0" fmla="*/ 203197 h 4419596"/>
              <a:gd name="connisteX1" fmla="*/ 203197 w 4038603"/>
              <a:gd name="connsiteY1" fmla="*/ 0 h 4419596"/>
              <a:gd name="connisteX2" fmla="*/ 4038603 w 4038603"/>
              <a:gd name="connsiteY2" fmla="*/ 0 h 4419596"/>
              <a:gd name="connisteX3" fmla="*/ 4038603 w 4038603"/>
              <a:gd name="connsiteY3" fmla="*/ 4419596 h 4419596"/>
              <a:gd name="connisteX4" fmla="*/ 203197 w 4038603"/>
              <a:gd name="connsiteY4" fmla="*/ 4419596 h 4419596"/>
              <a:gd name="connisteX5" fmla="*/ 0 w 4038603"/>
              <a:gd name="connsiteY5" fmla="*/ 4216398 h 4419596"/>
              <a:gd name="connisteX6" fmla="*/ 0 w 4038603"/>
              <a:gd name="connsiteY6" fmla="*/ 203197 h 441959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4038603" h="4419597">
                <a:moveTo>
                  <a:pt x="0" y="203198"/>
                </a:moveTo>
                <a:cubicBezTo>
                  <a:pt x="0" y="90974"/>
                  <a:pt x="90974" y="0"/>
                  <a:pt x="203198" y="0"/>
                </a:cubicBezTo>
                <a:lnTo>
                  <a:pt x="4038603" y="0"/>
                </a:lnTo>
                <a:lnTo>
                  <a:pt x="4038603" y="4419597"/>
                </a:lnTo>
                <a:lnTo>
                  <a:pt x="203198" y="4419597"/>
                </a:lnTo>
                <a:cubicBezTo>
                  <a:pt x="90974" y="4419597"/>
                  <a:pt x="0" y="4328632"/>
                  <a:pt x="0" y="4216399"/>
                </a:cubicBezTo>
                <a:lnTo>
                  <a:pt x="0" y="203198"/>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custDataLst>
              <p:tags r:id="rId3"/>
            </p:custDataLst>
          </p:nvPr>
        </p:nvSpPr>
        <p:spPr>
          <a:xfrm>
            <a:off x="854710" y="1616710"/>
            <a:ext cx="6358890" cy="3649345"/>
          </a:xfrm>
          <a:prstGeom prst="rect">
            <a:avLst/>
          </a:prstGeom>
          <a:noFill/>
        </p:spPr>
        <p:txBody>
          <a:bodyPr wrap="square" lIns="0" tIns="0" rIns="0" bIns="0" rtlCol="0" anchor="t">
            <a:noAutofit/>
          </a:bodyPr>
          <a:p>
            <a:pPr algn="l">
              <a:lnSpc>
                <a:spcPct val="111000"/>
              </a:lnSpc>
            </a:pPr>
            <a:r>
              <a:rPr lang="zh-CN" altLang="en-US" sz="2400">
                <a:solidFill>
                  <a:schemeClr val="bg1"/>
                </a:solidFill>
                <a:latin typeface="Microsoft YaHei UI" panose="020B0503020204020204" charset="-122"/>
                <a:ea typeface="Microsoft YaHei UI" panose="020B0503020204020204" charset="-122"/>
              </a:rPr>
              <a:t>打开、加载、附加</a:t>
            </a:r>
            <a:r>
              <a:rPr lang="en-US" altLang="zh-CN" sz="2400">
                <a:solidFill>
                  <a:schemeClr val="bg1"/>
                </a:solidFill>
                <a:latin typeface="Microsoft YaHei UI" panose="020B0503020204020204" charset="-122"/>
                <a:ea typeface="Microsoft YaHei UI" panose="020B0503020204020204" charset="-122"/>
              </a:rPr>
              <a:t>BPF</a:t>
            </a:r>
            <a:r>
              <a:rPr lang="zh-CN" altLang="en-US" sz="2400">
                <a:solidFill>
                  <a:schemeClr val="bg1"/>
                </a:solidFill>
                <a:latin typeface="Microsoft YaHei UI" panose="020B0503020204020204" charset="-122"/>
                <a:ea typeface="Microsoft YaHei UI" panose="020B0503020204020204" charset="-122"/>
              </a:rPr>
              <a:t>程序</a:t>
            </a:r>
            <a:endParaRPr lang="zh-CN" altLang="en-US" sz="2400">
              <a:solidFill>
                <a:schemeClr val="bg1"/>
              </a:solidFill>
              <a:latin typeface="Microsoft YaHei UI" panose="020B0503020204020204" charset="-122"/>
              <a:ea typeface="Microsoft YaHei UI" panose="020B0503020204020204" charset="-122"/>
            </a:endParaRPr>
          </a:p>
          <a:p>
            <a:pPr algn="l">
              <a:lnSpc>
                <a:spcPct val="111000"/>
              </a:lnSpc>
            </a:pPr>
            <a:endParaRPr lang="zh-CN" altLang="en-US" sz="2400">
              <a:solidFill>
                <a:schemeClr val="bg1"/>
              </a:solidFill>
              <a:latin typeface="Microsoft YaHei UI" panose="020B0503020204020204" charset="-122"/>
              <a:ea typeface="Microsoft YaHei UI" panose="020B0503020204020204" charset="-122"/>
            </a:endParaRPr>
          </a:p>
          <a:p>
            <a:pPr algn="l">
              <a:lnSpc>
                <a:spcPct val="111000"/>
              </a:lnSpc>
            </a:pPr>
            <a:r>
              <a:rPr lang="zh-CN" altLang="en-US" sz="2400">
                <a:solidFill>
                  <a:schemeClr val="bg1"/>
                </a:solidFill>
                <a:latin typeface="Microsoft YaHei UI" panose="020B0503020204020204" charset="-122"/>
                <a:ea typeface="Microsoft YaHei UI" panose="020B0503020204020204" charset="-122"/>
              </a:rPr>
              <a:t>指定目标进程（</a:t>
            </a:r>
            <a:r>
              <a:rPr lang="zh-CN" altLang="en-US" sz="2400">
                <a:solidFill>
                  <a:schemeClr val="bg1"/>
                </a:solidFill>
                <a:latin typeface="Microsoft YaHei UI" panose="020B0503020204020204" charset="-122"/>
                <a:ea typeface="Microsoft YaHei UI" panose="020B0503020204020204" charset="-122"/>
              </a:rPr>
              <a:t>可选）</a:t>
            </a:r>
            <a:endParaRPr lang="zh-CN" altLang="en-US" sz="2400">
              <a:solidFill>
                <a:schemeClr val="bg1"/>
              </a:solidFill>
              <a:latin typeface="Microsoft YaHei UI" panose="020B0503020204020204" charset="-122"/>
              <a:ea typeface="Microsoft YaHei UI" panose="020B0503020204020204" charset="-122"/>
            </a:endParaRPr>
          </a:p>
          <a:p>
            <a:pPr algn="l">
              <a:lnSpc>
                <a:spcPct val="111000"/>
              </a:lnSpc>
            </a:pPr>
            <a:endParaRPr lang="zh-CN" altLang="en-US" sz="2400">
              <a:solidFill>
                <a:schemeClr val="bg1"/>
              </a:solidFill>
              <a:latin typeface="Microsoft YaHei UI" panose="020B0503020204020204" charset="-122"/>
              <a:ea typeface="Microsoft YaHei UI" panose="020B0503020204020204" charset="-122"/>
            </a:endParaRPr>
          </a:p>
          <a:p>
            <a:pPr algn="l">
              <a:lnSpc>
                <a:spcPct val="111000"/>
              </a:lnSpc>
            </a:pPr>
            <a:r>
              <a:rPr lang="zh-CN" altLang="en-US" sz="2400">
                <a:solidFill>
                  <a:schemeClr val="bg1"/>
                </a:solidFill>
                <a:latin typeface="Microsoft YaHei UI" panose="020B0503020204020204" charset="-122"/>
                <a:ea typeface="Microsoft YaHei UI" panose="020B0503020204020204" charset="-122"/>
              </a:rPr>
              <a:t>创建缓冲区，循环接受</a:t>
            </a:r>
            <a:r>
              <a:rPr lang="en-US" altLang="zh-CN" sz="2400">
                <a:solidFill>
                  <a:schemeClr val="bg1"/>
                </a:solidFill>
                <a:latin typeface="Microsoft YaHei UI" panose="020B0503020204020204" charset="-122"/>
                <a:ea typeface="Microsoft YaHei UI" panose="020B0503020204020204" charset="-122"/>
              </a:rPr>
              <a:t>BPF</a:t>
            </a:r>
            <a:r>
              <a:rPr lang="zh-CN" altLang="en-US" sz="2400">
                <a:solidFill>
                  <a:schemeClr val="bg1"/>
                </a:solidFill>
                <a:latin typeface="Microsoft YaHei UI" panose="020B0503020204020204" charset="-122"/>
                <a:ea typeface="Microsoft YaHei UI" panose="020B0503020204020204" charset="-122"/>
              </a:rPr>
              <a:t>程序返回的事件</a:t>
            </a:r>
            <a:r>
              <a:rPr lang="zh-CN" altLang="en-US" sz="2400">
                <a:solidFill>
                  <a:schemeClr val="bg1"/>
                </a:solidFill>
                <a:latin typeface="Microsoft YaHei UI" panose="020B0503020204020204" charset="-122"/>
                <a:ea typeface="Microsoft YaHei UI" panose="020B0503020204020204" charset="-122"/>
              </a:rPr>
              <a:t>信息</a:t>
            </a:r>
            <a:endParaRPr lang="zh-CN" altLang="en-US" sz="2400">
              <a:solidFill>
                <a:schemeClr val="bg1"/>
              </a:solidFill>
              <a:latin typeface="Microsoft YaHei UI" panose="020B0503020204020204" charset="-122"/>
              <a:ea typeface="Microsoft YaHei UI" panose="020B0503020204020204" charset="-122"/>
            </a:endParaRPr>
          </a:p>
          <a:p>
            <a:pPr algn="l">
              <a:lnSpc>
                <a:spcPct val="111000"/>
              </a:lnSpc>
            </a:pPr>
            <a:endParaRPr lang="zh-CN" altLang="en-US" sz="2400">
              <a:solidFill>
                <a:schemeClr val="bg1"/>
              </a:solidFill>
              <a:latin typeface="Microsoft YaHei UI" panose="020B0503020204020204" charset="-122"/>
              <a:ea typeface="Microsoft YaHei UI" panose="020B0503020204020204" charset="-122"/>
            </a:endParaRPr>
          </a:p>
          <a:p>
            <a:pPr algn="l">
              <a:lnSpc>
                <a:spcPct val="111000"/>
              </a:lnSpc>
            </a:pPr>
            <a:r>
              <a:rPr lang="zh-CN" altLang="en-US" sz="2400">
                <a:solidFill>
                  <a:schemeClr val="bg1"/>
                </a:solidFill>
                <a:latin typeface="Microsoft YaHei UI" panose="020B0503020204020204" charset="-122"/>
                <a:ea typeface="Microsoft YaHei UI" panose="020B0503020204020204" charset="-122"/>
              </a:rPr>
              <a:t>整理信息并输出给</a:t>
            </a:r>
            <a:r>
              <a:rPr lang="en-US" altLang="zh-CN" sz="2400">
                <a:solidFill>
                  <a:schemeClr val="bg1"/>
                </a:solidFill>
                <a:latin typeface="Microsoft YaHei UI" panose="020B0503020204020204" charset="-122"/>
                <a:ea typeface="Microsoft YaHei UI" panose="020B0503020204020204" charset="-122"/>
              </a:rPr>
              <a:t>Qt5</a:t>
            </a:r>
            <a:r>
              <a:rPr lang="zh-CN" altLang="en-US" sz="2400">
                <a:solidFill>
                  <a:schemeClr val="bg1"/>
                </a:solidFill>
                <a:latin typeface="Microsoft YaHei UI" panose="020B0503020204020204" charset="-122"/>
                <a:ea typeface="Microsoft YaHei UI" panose="020B0503020204020204" charset="-122"/>
              </a:rPr>
              <a:t>可视化</a:t>
            </a:r>
            <a:r>
              <a:rPr lang="zh-CN" altLang="en-US" sz="2400">
                <a:solidFill>
                  <a:schemeClr val="bg1"/>
                </a:solidFill>
                <a:latin typeface="Microsoft YaHei UI" panose="020B0503020204020204" charset="-122"/>
                <a:ea typeface="Microsoft YaHei UI" panose="020B0503020204020204" charset="-122"/>
              </a:rPr>
              <a:t>程序</a:t>
            </a:r>
            <a:endParaRPr lang="zh-CN" altLang="en-US" sz="2400">
              <a:solidFill>
                <a:schemeClr val="bg1"/>
              </a:solidFill>
              <a:latin typeface="Microsoft YaHei UI" panose="020B0503020204020204" charset="-122"/>
              <a:ea typeface="Microsoft YaHei UI" panose="020B050302020402020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9603" y="609603"/>
            <a:ext cx="11112502" cy="761997"/>
          </a:xfrm>
          <a:noFill/>
        </p:spPr>
        <p:txBody>
          <a:bodyPr lIns="0" tIns="0" rIns="0" bIns="0" anchor="t">
            <a:noAutofit/>
          </a:bodyPr>
          <a:p>
            <a:pPr algn="l">
              <a:lnSpc>
                <a:spcPct val="114000"/>
              </a:lnSpc>
            </a:pPr>
            <a:r>
              <a:rPr lang="zh-CN" altLang="en-US" sz="4400" b="1">
                <a:solidFill>
                  <a:schemeClr val="tx1"/>
                </a:solidFill>
                <a:latin typeface="Microsoft YaHei UI" panose="020B0503020204020204" charset="-122"/>
                <a:ea typeface="Microsoft YaHei UI" panose="020B0503020204020204" charset="-122"/>
              </a:rPr>
              <a:t>关键</a:t>
            </a:r>
            <a:r>
              <a:rPr lang="zh-CN" altLang="en-US" sz="4400" b="1">
                <a:solidFill>
                  <a:schemeClr val="tx1"/>
                </a:solidFill>
                <a:latin typeface="Microsoft YaHei UI" panose="020B0503020204020204" charset="-122"/>
                <a:ea typeface="Microsoft YaHei UI" panose="020B0503020204020204" charset="-122"/>
              </a:rPr>
              <a:t>函数</a:t>
            </a:r>
            <a:endParaRPr lang="zh-CN" altLang="en-US" sz="4400" b="1">
              <a:solidFill>
                <a:schemeClr val="tx1"/>
              </a:solidFill>
              <a:latin typeface="Microsoft YaHei UI" panose="020B0503020204020204" charset="-122"/>
              <a:ea typeface="Microsoft YaHei UI" panose="020B0503020204020204" charset="-122"/>
            </a:endParaRPr>
          </a:p>
        </p:txBody>
      </p:sp>
      <p:sp>
        <p:nvSpPr>
          <p:cNvPr id="3" name="任意多边形 2"/>
          <p:cNvSpPr/>
          <p:nvPr>
            <p:custDataLst>
              <p:tags r:id="rId2"/>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520700" y="1524000"/>
            <a:ext cx="11020425" cy="4881880"/>
          </a:xfrm>
          <a:prstGeom prst="rect">
            <a:avLst/>
          </a:prstGeom>
          <a:noFill/>
        </p:spPr>
        <p:txBody>
          <a:bodyPr wrap="square" rtlCol="0">
            <a:noAutofit/>
          </a:bodyPr>
          <a:p>
            <a:r>
              <a:rPr lang="en-US" altLang="zh-CN"/>
              <a:t>// </a:t>
            </a:r>
            <a:r>
              <a:rPr lang="zh-CN" altLang="en-US"/>
              <a:t>打开和加载</a:t>
            </a:r>
            <a:r>
              <a:rPr lang="en-US" altLang="zh-CN"/>
              <a:t> BPF </a:t>
            </a:r>
            <a:r>
              <a:rPr lang="zh-CN" altLang="en-US"/>
              <a:t>程序</a:t>
            </a:r>
            <a:endParaRPr lang="zh-CN" altLang="en-US"/>
          </a:p>
          <a:p>
            <a:r>
              <a:rPr lang="en-US" altLang="zh-CN"/>
              <a:t>skel = dynlib_monitor_bpf__open_and_load();</a:t>
            </a:r>
            <a:endParaRPr lang="en-US" altLang="zh-CN"/>
          </a:p>
          <a:p>
            <a:endParaRPr lang="en-US" altLang="zh-CN"/>
          </a:p>
          <a:p>
            <a:r>
              <a:rPr lang="en-US" altLang="zh-CN"/>
              <a:t>// </a:t>
            </a:r>
            <a:r>
              <a:rPr lang="zh-CN" altLang="en-US"/>
              <a:t>附加</a:t>
            </a:r>
            <a:r>
              <a:rPr lang="en-US" altLang="zh-CN"/>
              <a:t> BPF </a:t>
            </a:r>
            <a:r>
              <a:rPr lang="zh-CN" altLang="en-US"/>
              <a:t>程序</a:t>
            </a:r>
            <a:endParaRPr lang="zh-CN" altLang="en-US"/>
          </a:p>
          <a:p>
            <a:r>
              <a:rPr lang="en-US" altLang="zh-CN"/>
              <a:t>err = dynlib_monitor_bpf__attach(skel);</a:t>
            </a:r>
            <a:endParaRPr lang="en-US" altLang="zh-CN"/>
          </a:p>
          <a:p>
            <a:endParaRPr lang="en-US" altLang="zh-CN"/>
          </a:p>
          <a:p>
            <a:r>
              <a:rPr lang="en-US" altLang="zh-CN"/>
              <a:t>// </a:t>
            </a:r>
            <a:r>
              <a:rPr lang="zh-CN" altLang="en-US"/>
              <a:t>设置</a:t>
            </a:r>
            <a:r>
              <a:rPr lang="en-US" altLang="zh-CN"/>
              <a:t> perf buffer</a:t>
            </a:r>
            <a:endParaRPr lang="en-US" altLang="zh-CN"/>
          </a:p>
          <a:p>
            <a:r>
              <a:rPr lang="en-US" altLang="zh-CN"/>
              <a:t>pb = perf_buffer__new(bpf_map__fd(skel-&gt;maps.events), 64,handle_event, handle_lost_events, NULL, NULL);</a:t>
            </a:r>
            <a:endParaRPr lang="en-US" altLang="zh-CN"/>
          </a:p>
          <a:p>
            <a:endParaRPr lang="en-US" altLang="zh-CN"/>
          </a:p>
          <a:p>
            <a:r>
              <a:rPr lang="en-US" altLang="zh-CN"/>
              <a:t>// </a:t>
            </a:r>
            <a:r>
              <a:rPr lang="zh-CN" altLang="en-US"/>
              <a:t>回调函数</a:t>
            </a:r>
            <a:endParaRPr lang="en-US" altLang="zh-CN"/>
          </a:p>
          <a:p>
            <a:r>
              <a:rPr lang="en-US" altLang="zh-CN"/>
              <a:t>static void handle_event(void *ctx, int cpu, void *data, __u32 data_size);</a:t>
            </a:r>
            <a:endParaRPr lang="en-US" altLang="zh-CN"/>
          </a:p>
          <a:p>
            <a:endParaRPr lang="zh-CN" altLang="en-US"/>
          </a:p>
          <a:p>
            <a:endParaRPr lang="zh-CN" altLang="en-US"/>
          </a:p>
          <a:p>
            <a:r>
              <a:rPr lang="zh-CN" altLang="en-US"/>
              <a:t>如果</a:t>
            </a:r>
            <a:r>
              <a:rPr lang="en-US" altLang="zh-CN"/>
              <a:t>BPF</a:t>
            </a:r>
            <a:r>
              <a:rPr lang="zh-CN" altLang="en-US"/>
              <a:t>程序获取到了信息，则会通过</a:t>
            </a:r>
            <a:r>
              <a:rPr lang="en-US" altLang="zh-CN">
                <a:sym typeface="+mn-ea"/>
              </a:rPr>
              <a:t>perf buffer</a:t>
            </a:r>
            <a:r>
              <a:rPr lang="zh-CN" altLang="en-US">
                <a:sym typeface="+mn-ea"/>
              </a:rPr>
              <a:t>返回，并触发</a:t>
            </a:r>
            <a:r>
              <a:rPr lang="en-US" altLang="zh-CN">
                <a:sym typeface="+mn-ea"/>
              </a:rPr>
              <a:t>handle_event</a:t>
            </a:r>
            <a:r>
              <a:rPr lang="zh-CN" altLang="en-US">
                <a:sym typeface="+mn-ea"/>
              </a:rPr>
              <a:t>回调。</a:t>
            </a:r>
            <a:endParaRPr lang="zh-CN" altLang="en-US">
              <a:sym typeface="+mn-ea"/>
            </a:endParaRPr>
          </a:p>
          <a:p>
            <a:endParaRPr lang="zh-CN" altLang="en-US">
              <a:sym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9603" y="609603"/>
            <a:ext cx="11112502" cy="761997"/>
          </a:xfrm>
          <a:noFill/>
        </p:spPr>
        <p:txBody>
          <a:bodyPr lIns="0" tIns="0" rIns="0" bIns="0" anchor="t">
            <a:noAutofit/>
          </a:bodyPr>
          <a:p>
            <a:pPr algn="l">
              <a:lnSpc>
                <a:spcPct val="114000"/>
              </a:lnSpc>
            </a:pPr>
            <a:r>
              <a:rPr lang="en-US" altLang="zh-CN" sz="4400" b="1">
                <a:solidFill>
                  <a:schemeClr val="tx1"/>
                </a:solidFill>
                <a:latin typeface="Microsoft YaHei UI" panose="020B0503020204020204" charset="-122"/>
                <a:ea typeface="Microsoft YaHei UI" panose="020B0503020204020204" charset="-122"/>
              </a:rPr>
              <a:t>handle_event</a:t>
            </a:r>
            <a:r>
              <a:rPr lang="zh-CN" altLang="en-US" sz="4400" b="1">
                <a:solidFill>
                  <a:schemeClr val="tx1"/>
                </a:solidFill>
                <a:latin typeface="Microsoft YaHei UI" panose="020B0503020204020204" charset="-122"/>
                <a:ea typeface="Microsoft YaHei UI" panose="020B0503020204020204" charset="-122"/>
              </a:rPr>
              <a:t>回调</a:t>
            </a:r>
            <a:endParaRPr lang="zh-CN" altLang="en-US" sz="4400" b="1">
              <a:solidFill>
                <a:schemeClr val="tx1"/>
              </a:solidFill>
              <a:latin typeface="Microsoft YaHei UI" panose="020B0503020204020204" charset="-122"/>
              <a:ea typeface="Microsoft YaHei UI" panose="020B0503020204020204" charset="-122"/>
            </a:endParaRPr>
          </a:p>
        </p:txBody>
      </p:sp>
      <p:sp>
        <p:nvSpPr>
          <p:cNvPr id="3" name="任意多边形 2"/>
          <p:cNvSpPr/>
          <p:nvPr>
            <p:custDataLst>
              <p:tags r:id="rId2"/>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520700" y="1524000"/>
            <a:ext cx="3756025" cy="4881880"/>
          </a:xfrm>
          <a:prstGeom prst="rect">
            <a:avLst/>
          </a:prstGeom>
          <a:noFill/>
        </p:spPr>
        <p:txBody>
          <a:bodyPr wrap="square" rtlCol="0">
            <a:noAutofit/>
          </a:bodyPr>
          <a:p>
            <a:r>
              <a:rPr lang="zh-CN" altLang="en-US">
                <a:sym typeface="+mn-ea"/>
              </a:rPr>
              <a:t>通过前面的</a:t>
            </a:r>
            <a:r>
              <a:rPr lang="en-US" altLang="zh-CN">
                <a:sym typeface="+mn-ea"/>
              </a:rPr>
              <a:t>“</a:t>
            </a:r>
            <a:r>
              <a:rPr lang="zh-CN" altLang="en-US">
                <a:sym typeface="+mn-ea"/>
              </a:rPr>
              <a:t>动态链接信息结构体</a:t>
            </a:r>
            <a:r>
              <a:rPr lang="en-US" altLang="zh-CN">
                <a:sym typeface="+mn-ea"/>
              </a:rPr>
              <a:t>“</a:t>
            </a:r>
            <a:r>
              <a:rPr lang="zh-CN" altLang="en-US">
                <a:sym typeface="+mn-ea"/>
              </a:rPr>
              <a:t>存储事件信息，根据类型区分事件，并打印</a:t>
            </a:r>
            <a:r>
              <a:rPr lang="zh-CN" altLang="en-US">
                <a:sym typeface="+mn-ea"/>
              </a:rPr>
              <a:t>到终端。</a:t>
            </a:r>
            <a:endParaRPr lang="zh-CN" altLang="en-US">
              <a:sym typeface="+mn-ea"/>
            </a:endParaRPr>
          </a:p>
          <a:p>
            <a:r>
              <a:rPr lang="zh-CN" altLang="en-US">
                <a:sym typeface="+mn-ea"/>
              </a:rPr>
              <a:t>使用</a:t>
            </a:r>
            <a:r>
              <a:rPr lang="en-US" altLang="zh-CN">
                <a:sym typeface="+mn-ea"/>
              </a:rPr>
              <a:t>std:flush</a:t>
            </a:r>
            <a:r>
              <a:rPr lang="zh-CN" altLang="en-US">
                <a:sym typeface="+mn-ea"/>
              </a:rPr>
              <a:t>保证及时刷新输出</a:t>
            </a:r>
            <a:r>
              <a:rPr lang="zh-CN" altLang="en-US">
                <a:sym typeface="+mn-ea"/>
              </a:rPr>
              <a:t>缓冲区。</a:t>
            </a:r>
            <a:endParaRPr lang="zh-CN" altLang="en-US">
              <a:sym typeface="+mn-ea"/>
            </a:endParaRPr>
          </a:p>
        </p:txBody>
      </p:sp>
      <p:pic>
        <p:nvPicPr>
          <p:cNvPr id="4" name="图片 3"/>
          <p:cNvPicPr>
            <a:picLocks noChangeAspect="1"/>
          </p:cNvPicPr>
          <p:nvPr/>
        </p:nvPicPr>
        <p:blipFill>
          <a:blip r:embed="rId3"/>
          <a:stretch>
            <a:fillRect/>
          </a:stretch>
        </p:blipFill>
        <p:spPr>
          <a:xfrm>
            <a:off x="4541520" y="1435100"/>
            <a:ext cx="7359650" cy="4191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p:txBody>
          <a:bodyPr/>
          <a:p>
            <a:r>
              <a:rPr lang="en-US" altLang="zh-CN"/>
              <a:t>Qt5</a:t>
            </a:r>
            <a:r>
              <a:rPr lang="zh-CN" altLang="en-US"/>
              <a:t>可视化</a:t>
            </a:r>
            <a:r>
              <a:rPr lang="zh-CN" altLang="en-US"/>
              <a:t>程序</a:t>
            </a:r>
            <a:endParaRPr lang="zh-CN" altLang="en-US"/>
          </a:p>
        </p:txBody>
      </p:sp>
      <p:sp>
        <p:nvSpPr>
          <p:cNvPr id="3" name="文本占位符 2"/>
          <p:cNvSpPr>
            <a:spLocks noGrp="1"/>
          </p:cNvSpPr>
          <p:nvPr>
            <p:ph type="body" idx="14"/>
            <p:custDataLst>
              <p:tags r:id="rId2"/>
            </p:custDataLst>
          </p:nvPr>
        </p:nvSpPr>
        <p:spPr/>
        <p:txBody>
          <a:bodyPr/>
          <a:p>
            <a:r>
              <a:rPr lang="en-US" altLang="en-US"/>
              <a:t>05</a:t>
            </a:r>
            <a:endParaRPr lang="en-US"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custDataLst>
              <p:tags r:id="rId1"/>
            </p:custDataLst>
          </p:nvPr>
        </p:nvSpPr>
        <p:spPr>
          <a:xfrm rot="10800000" flipV="1">
            <a:off x="0" y="0"/>
            <a:ext cx="1371600" cy="6858000"/>
          </a:xfrm>
          <a:custGeom>
            <a:avLst/>
            <a:gdLst>
              <a:gd name="connisteX0" fmla="*/ 0 w 1371600"/>
              <a:gd name="connsiteY0" fmla="*/ 0 h 6858000"/>
              <a:gd name="connisteX1" fmla="*/ 1371600 w 1371600"/>
              <a:gd name="connsiteY1" fmla="*/ 0 h 6858000"/>
              <a:gd name="connisteX2" fmla="*/ 1371600 w 1371600"/>
              <a:gd name="connsiteY2" fmla="*/ 6858000 h 6858000"/>
              <a:gd name="connisteX3" fmla="*/ 1066803 w 1371600"/>
              <a:gd name="connsiteY3" fmla="*/ 6858000 h 6858000"/>
              <a:gd name="connisteX4" fmla="*/ 65909 w 1371600"/>
              <a:gd name="connsiteY4" fmla="*/ 5594975 h 6858000"/>
              <a:gd name="connisteX5" fmla="*/ 0 w 1371600"/>
              <a:gd name="connsiteY5" fmla="*/ 5405667 h 6858000"/>
              <a:gd name="connisteX6" fmla="*/ 0 w 1371600"/>
              <a:gd name="connsiteY6" fmla="*/ 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1371600" h="6858000">
                <a:moveTo>
                  <a:pt x="0" y="0"/>
                </a:moveTo>
                <a:lnTo>
                  <a:pt x="1371600" y="0"/>
                </a:lnTo>
                <a:lnTo>
                  <a:pt x="1371600" y="6858000"/>
                </a:lnTo>
                <a:lnTo>
                  <a:pt x="1066803" y="6858000"/>
                </a:lnTo>
                <a:lnTo>
                  <a:pt x="65910" y="5594976"/>
                </a:lnTo>
                <a:cubicBezTo>
                  <a:pt x="23226" y="5541109"/>
                  <a:pt x="0" y="5474403"/>
                  <a:pt x="0" y="5405668"/>
                </a:cubicBezTo>
                <a:lnTo>
                  <a:pt x="0"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a:off x="0" y="3086100"/>
            <a:ext cx="1746250" cy="3771265"/>
          </a:xfrm>
          <a:custGeom>
            <a:avLst/>
            <a:gdLst>
              <a:gd name="connisteX0" fmla="*/ 0 w 1746824"/>
              <a:gd name="connsiteY0" fmla="*/ 3771890 h 3771881"/>
              <a:gd name="connisteX1" fmla="*/ 734372 w 1746824"/>
              <a:gd name="connsiteY1" fmla="*/ 3771890 h 3771881"/>
              <a:gd name="connisteX2" fmla="*/ 1679405 w 1746824"/>
              <a:gd name="connsiteY2" fmla="*/ 2598468 h 3771881"/>
              <a:gd name="connisteX3" fmla="*/ 1684937 w 1746824"/>
              <a:gd name="connsiteY3" fmla="*/ 2223189 h 3771881"/>
              <a:gd name="connisteX4" fmla="*/ 0 w 1746824"/>
              <a:gd name="connsiteY4" fmla="*/ 0 h 3771881"/>
              <a:gd name="connisteX5" fmla="*/ 0 w 1746824"/>
              <a:gd name="connsiteY5" fmla="*/ 3771890 h 37718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1746824" h="3771882">
                <a:moveTo>
                  <a:pt x="0" y="3771891"/>
                </a:moveTo>
                <a:lnTo>
                  <a:pt x="734373" y="3771891"/>
                </a:lnTo>
                <a:lnTo>
                  <a:pt x="1679405" y="2598469"/>
                </a:lnTo>
                <a:cubicBezTo>
                  <a:pt x="1767179" y="2489481"/>
                  <a:pt x="1769465" y="2334719"/>
                  <a:pt x="1684937" y="2223190"/>
                </a:cubicBezTo>
                <a:lnTo>
                  <a:pt x="0" y="0"/>
                </a:lnTo>
                <a:lnTo>
                  <a:pt x="0" y="3771891"/>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标题 5"/>
          <p:cNvSpPr/>
          <p:nvPr>
            <p:ph type="title"/>
          </p:nvPr>
        </p:nvSpPr>
        <p:spPr>
          <a:xfrm>
            <a:off x="1572260" y="193675"/>
            <a:ext cx="8836660" cy="705485"/>
          </a:xfrm>
        </p:spPr>
        <p:txBody>
          <a:bodyPr/>
          <a:p>
            <a:r>
              <a:rPr lang="zh-CN" altLang="en-US"/>
              <a:t>核心</a:t>
            </a:r>
            <a:r>
              <a:rPr lang="zh-CN" altLang="en-US"/>
              <a:t>组件</a:t>
            </a:r>
            <a:endParaRPr lang="zh-CN" altLang="en-US"/>
          </a:p>
        </p:txBody>
      </p:sp>
      <p:sp>
        <p:nvSpPr>
          <p:cNvPr id="7" name="文本框 6"/>
          <p:cNvSpPr txBox="1"/>
          <p:nvPr/>
        </p:nvSpPr>
        <p:spPr>
          <a:xfrm>
            <a:off x="1661795" y="813435"/>
            <a:ext cx="9952990" cy="5861050"/>
          </a:xfrm>
          <a:prstGeom prst="rect">
            <a:avLst/>
          </a:prstGeom>
          <a:noFill/>
        </p:spPr>
        <p:txBody>
          <a:bodyPr wrap="square" rtlCol="0">
            <a:noAutofit/>
          </a:bodyPr>
          <a:p>
            <a:r>
              <a:rPr lang="en-US" altLang="zh-CN"/>
              <a:t>MainWindow(</a:t>
            </a:r>
            <a:r>
              <a:rPr lang="zh-CN" altLang="en-US"/>
              <a:t>主窗口类</a:t>
            </a:r>
            <a:r>
              <a:rPr lang="en-US" altLang="zh-CN"/>
              <a:t>)</a:t>
            </a:r>
            <a:r>
              <a:rPr lang="zh-CN" altLang="en-US"/>
              <a:t>：作为应用程序的顶层窗口，负责整体界面的布局、用户交互的响应以及协调各功能模块。它集成了开始</a:t>
            </a:r>
            <a:r>
              <a:rPr lang="en-US" altLang="zh-CN"/>
              <a:t>/</a:t>
            </a:r>
            <a:r>
              <a:rPr lang="zh-CN" altLang="en-US"/>
              <a:t>停止监控按钮、目标进程输入框、状态显示标签以及多标签页视图，为用户提供统一的操作入口。</a:t>
            </a:r>
            <a:endParaRPr lang="zh-CN" altLang="en-US"/>
          </a:p>
          <a:p>
            <a:endParaRPr lang="zh-CN" altLang="en-US"/>
          </a:p>
          <a:p>
            <a:r>
              <a:rPr lang="en-US" altLang="zh-CN"/>
              <a:t>EventData(</a:t>
            </a:r>
            <a:r>
              <a:rPr lang="zh-CN" altLang="en-US"/>
              <a:t>事件数据管理类</a:t>
            </a:r>
            <a:r>
              <a:rPr lang="en-US" altLang="zh-CN"/>
              <a:t>)</a:t>
            </a:r>
            <a:r>
              <a:rPr lang="zh-CN" altLang="en-US"/>
              <a:t>：该类专注于事件数据的存储和管理。它从后端接收原始的事件文本，并负责将其解析成结构化的</a:t>
            </a:r>
            <a:r>
              <a:rPr lang="en-US" altLang="zh-CN"/>
              <a:t>Event</a:t>
            </a:r>
            <a:r>
              <a:rPr lang="zh-CN" altLang="en-US"/>
              <a:t>对象。</a:t>
            </a:r>
            <a:r>
              <a:rPr lang="en-US" altLang="zh-CN"/>
              <a:t>EventData</a:t>
            </a:r>
            <a:r>
              <a:rPr lang="zh-CN" altLang="en-US"/>
              <a:t>内部维护一个事件列表，并提供按事件类型（加载、卸载、符号解析）进行过滤和查询的接口。当有新事件被解析并添加到其内部存储时，它会发出信号通知其他对事件感兴趣的组件。</a:t>
            </a:r>
            <a:endParaRPr lang="zh-CN" altLang="en-US"/>
          </a:p>
          <a:p>
            <a:endParaRPr lang="zh-CN" altLang="en-US"/>
          </a:p>
          <a:p>
            <a:r>
              <a:rPr lang="en-US" altLang="zh-CN"/>
              <a:t>ProcessManager(</a:t>
            </a:r>
            <a:r>
              <a:rPr lang="zh-CN" altLang="en-US"/>
              <a:t>进程管理器类</a:t>
            </a:r>
            <a:r>
              <a:rPr lang="en-US" altLang="zh-CN"/>
              <a:t>)</a:t>
            </a:r>
            <a:r>
              <a:rPr lang="zh-CN" altLang="en-US"/>
              <a:t>：此组件是用户空间程序与后端</a:t>
            </a:r>
            <a:r>
              <a:rPr lang="en-US" altLang="zh-CN"/>
              <a:t>eBPF</a:t>
            </a:r>
            <a:r>
              <a:rPr lang="zh-CN" altLang="en-US"/>
              <a:t>监控程序之间的桥梁。它负责启动和停止后端程序（通常通过</a:t>
            </a:r>
            <a:r>
              <a:rPr lang="en-US" altLang="zh-CN"/>
              <a:t>QProcess</a:t>
            </a:r>
            <a:r>
              <a:rPr lang="zh-CN" altLang="en-US"/>
              <a:t>对象执行外部进程），捕获后端程序的标准输出和标准错误，并将其转发给</a:t>
            </a:r>
            <a:r>
              <a:rPr lang="en-US" altLang="zh-CN"/>
              <a:t> EventData</a:t>
            </a:r>
            <a:r>
              <a:rPr lang="zh-CN" altLang="en-US"/>
              <a:t>进行解析。</a:t>
            </a:r>
            <a:r>
              <a:rPr lang="en-US" altLang="zh-CN"/>
              <a:t>ProcessManager</a:t>
            </a:r>
            <a:r>
              <a:rPr lang="zh-CN" altLang="en-US"/>
              <a:t>还处理后端进程的异常情况，如启动失败或崩溃，并通过信号通知</a:t>
            </a:r>
            <a:r>
              <a:rPr lang="en-US" altLang="zh-CN"/>
              <a:t>MainWindow</a:t>
            </a:r>
            <a:r>
              <a:rPr lang="zh-CN" altLang="en-US"/>
              <a:t>。</a:t>
            </a:r>
            <a:endParaRPr lang="zh-CN" altLang="en-US"/>
          </a:p>
          <a:p>
            <a:endParaRPr lang="zh-CN" altLang="en-US"/>
          </a:p>
          <a:p>
            <a:r>
              <a:rPr lang="en-US" altLang="zh-CN"/>
              <a:t>TimelineView(</a:t>
            </a:r>
            <a:r>
              <a:rPr lang="zh-CN" altLang="en-US"/>
              <a:t>时间线视图类</a:t>
            </a:r>
            <a:r>
              <a:rPr lang="en-US" altLang="zh-CN"/>
              <a:t>)</a:t>
            </a:r>
            <a:r>
              <a:rPr lang="zh-CN" altLang="en-US"/>
              <a:t>：这是一个专门用于以时间顺序展示所有动态链接事件的独立视图组件。它以表格形式呈现事件的时间戳、类型、关联进程信息和详细内容，提供了一种全局概览。</a:t>
            </a:r>
            <a:endParaRPr lang="zh-CN" altLang="en-US"/>
          </a:p>
          <a:p>
            <a:endParaRPr lang="zh-CN" altLang="en-US"/>
          </a:p>
          <a:p>
            <a:r>
              <a:rPr lang="zh-CN" altLang="en-US"/>
              <a:t>表格视图组件：除了时间线视图，前端还设计了三个独立的</a:t>
            </a:r>
            <a:r>
              <a:rPr lang="en-US" altLang="zh-CN"/>
              <a:t>QTableWidget</a:t>
            </a:r>
            <a:r>
              <a:rPr lang="zh-CN" altLang="en-US"/>
              <a:t>实例，分别用于分类展示动态库加载事件、符号解析事件和动态库卸载事件。每个表格都有预定义的列，以适应不同事件类型的特定信息，例如加载事件会显示库路径和加载基址，符号解析事件会显示符号名和解析地址等。</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标题 20"/>
          <p:cNvSpPr>
            <a:spLocks noGrp="1"/>
          </p:cNvSpPr>
          <p:nvPr>
            <p:ph type="ctrTitle" idx="13"/>
            <p:custDataLst>
              <p:tags r:id="rId1"/>
            </p:custDataLst>
          </p:nvPr>
        </p:nvSpPr>
        <p:spPr/>
        <p:txBody>
          <a:bodyPr/>
          <a:p>
            <a:r>
              <a:rPr lang="zh-CN" altLang="en-US"/>
              <a:t>目录</a:t>
            </a:r>
            <a:endParaRPr lang="zh-CN" altLang="en-US"/>
          </a:p>
        </p:txBody>
      </p:sp>
      <p:sp>
        <p:nvSpPr>
          <p:cNvPr id="22" name="副标题 21"/>
          <p:cNvSpPr>
            <a:spLocks noGrp="1"/>
          </p:cNvSpPr>
          <p:nvPr>
            <p:ph type="subTitle" idx="14"/>
            <p:custDataLst>
              <p:tags r:id="rId2"/>
            </p:custDataLst>
          </p:nvPr>
        </p:nvSpPr>
        <p:spPr/>
        <p:txBody>
          <a:bodyPr/>
          <a:p>
            <a:r>
              <a:rPr lang="zh-CN" altLang="en-US"/>
              <a:t>CONTENTS</a:t>
            </a:r>
            <a:endParaRPr lang="zh-CN" altLang="en-US"/>
          </a:p>
        </p:txBody>
      </p:sp>
      <p:grpSp>
        <p:nvGrpSpPr>
          <p:cNvPr id="23" name="组合 22"/>
          <p:cNvGrpSpPr/>
          <p:nvPr>
            <p:custDataLst>
              <p:tags r:id="rId3"/>
            </p:custDataLst>
          </p:nvPr>
        </p:nvGrpSpPr>
        <p:grpSpPr>
          <a:xfrm>
            <a:off x="4283075" y="1385570"/>
            <a:ext cx="7375525" cy="4024630"/>
            <a:chOff x="6745" y="2182"/>
            <a:chExt cx="11615" cy="6338"/>
          </a:xfrm>
        </p:grpSpPr>
        <p:sp>
          <p:nvSpPr>
            <p:cNvPr id="2" name="文本框 1"/>
            <p:cNvSpPr txBox="1"/>
            <p:nvPr>
              <p:custDataLst>
                <p:tags r:id="rId4"/>
              </p:custDataLst>
            </p:nvPr>
          </p:nvSpPr>
          <p:spPr>
            <a:xfrm>
              <a:off x="6745" y="2182"/>
              <a:ext cx="1670" cy="1523"/>
            </a:xfrm>
            <a:prstGeom prst="rect">
              <a:avLst/>
            </a:prstGeom>
            <a:noFill/>
          </p:spPr>
          <p:txBody>
            <a:bodyPr wrap="square" lIns="0" tIns="0" rIns="0" bIns="0" rtlCol="0" anchor="ctr">
              <a:noAutofit/>
            </a:bodyPr>
            <a:p>
              <a:pPr algn="ctr">
                <a:lnSpc>
                  <a:spcPct val="109000"/>
                </a:lnSpc>
              </a:pPr>
              <a:r>
                <a:rPr lang="en-US" altLang="en-US" sz="5800">
                  <a:solidFill>
                    <a:schemeClr val="accent4"/>
                  </a:solidFill>
                  <a:latin typeface="Microsoft YaHei UI" panose="020B0503020204020204" charset="-122"/>
                  <a:ea typeface="Microsoft YaHei UI" panose="020B0503020204020204" charset="-122"/>
                </a:rPr>
                <a:t>01</a:t>
              </a:r>
              <a:endParaRPr lang="en-US" altLang="en-US" sz="5800">
                <a:solidFill>
                  <a:schemeClr val="accent4"/>
                </a:solidFill>
                <a:latin typeface="Microsoft YaHei UI" panose="020B0503020204020204" charset="-122"/>
                <a:ea typeface="Microsoft YaHei UI" panose="020B0503020204020204" charset="-122"/>
              </a:endParaRPr>
            </a:p>
          </p:txBody>
        </p:sp>
        <p:sp>
          <p:nvSpPr>
            <p:cNvPr id="3" name="矩形 2"/>
            <p:cNvSpPr/>
            <p:nvPr>
              <p:custDataLst>
                <p:tags r:id="rId5"/>
              </p:custDataLst>
            </p:nvPr>
          </p:nvSpPr>
          <p:spPr>
            <a:xfrm>
              <a:off x="8700" y="2280"/>
              <a:ext cx="20" cy="1440"/>
            </a:xfrm>
            <a:prstGeom prst="rect">
              <a:avLst/>
            </a:pr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custDataLst>
                <p:tags r:id="rId6"/>
              </p:custDataLst>
            </p:nvPr>
          </p:nvSpPr>
          <p:spPr>
            <a:xfrm>
              <a:off x="9120" y="2280"/>
              <a:ext cx="3070" cy="1440"/>
            </a:xfrm>
            <a:prstGeom prst="rect">
              <a:avLst/>
            </a:prstGeom>
            <a:noFill/>
          </p:spPr>
          <p:txBody>
            <a:bodyPr wrap="square" lIns="0" tIns="0" rIns="0" bIns="0" rtlCol="0" anchor="ctr">
              <a:noAutofit/>
            </a:bodyPr>
            <a:p>
              <a:pPr algn="l">
                <a:lnSpc>
                  <a:spcPct val="111000"/>
                </a:lnSpc>
              </a:pPr>
              <a:r>
                <a:rPr lang="zh-CN" altLang="en-US" sz="2400">
                  <a:solidFill>
                    <a:schemeClr val="tx1"/>
                  </a:solidFill>
                  <a:latin typeface="Microsoft YaHei UI" panose="020B0503020204020204" charset="-122"/>
                  <a:ea typeface="Microsoft YaHei UI" panose="020B0503020204020204" charset="-122"/>
                </a:rPr>
                <a:t>相关</a:t>
              </a:r>
              <a:r>
                <a:rPr lang="zh-CN" altLang="en-US" sz="2400">
                  <a:solidFill>
                    <a:schemeClr val="tx1"/>
                  </a:solidFill>
                  <a:latin typeface="Microsoft YaHei UI" panose="020B0503020204020204" charset="-122"/>
                  <a:ea typeface="Microsoft YaHei UI" panose="020B0503020204020204" charset="-122"/>
                </a:rPr>
                <a:t>技术</a:t>
              </a:r>
              <a:endParaRPr lang="zh-CN" altLang="en-US" sz="2400">
                <a:solidFill>
                  <a:schemeClr val="tx1"/>
                </a:solidFill>
                <a:latin typeface="Microsoft YaHei UI" panose="020B0503020204020204" charset="-122"/>
                <a:ea typeface="Microsoft YaHei UI" panose="020B0503020204020204" charset="-122"/>
              </a:endParaRPr>
            </a:p>
          </p:txBody>
        </p:sp>
        <p:sp>
          <p:nvSpPr>
            <p:cNvPr id="5" name="文本框 4"/>
            <p:cNvSpPr txBox="1"/>
            <p:nvPr>
              <p:custDataLst>
                <p:tags r:id="rId7"/>
              </p:custDataLst>
            </p:nvPr>
          </p:nvSpPr>
          <p:spPr>
            <a:xfrm>
              <a:off x="12915" y="2182"/>
              <a:ext cx="1670" cy="1523"/>
            </a:xfrm>
            <a:prstGeom prst="rect">
              <a:avLst/>
            </a:prstGeom>
            <a:noFill/>
          </p:spPr>
          <p:txBody>
            <a:bodyPr wrap="square" lIns="0" tIns="0" rIns="0" bIns="0" rtlCol="0" anchor="ctr">
              <a:noAutofit/>
            </a:bodyPr>
            <a:p>
              <a:pPr algn="ctr">
                <a:lnSpc>
                  <a:spcPct val="109000"/>
                </a:lnSpc>
              </a:pPr>
              <a:r>
                <a:rPr lang="en-US" altLang="en-US" sz="5800">
                  <a:solidFill>
                    <a:schemeClr val="accent4"/>
                  </a:solidFill>
                  <a:latin typeface="Microsoft YaHei UI" panose="020B0503020204020204" charset="-122"/>
                  <a:ea typeface="Microsoft YaHei UI" panose="020B0503020204020204" charset="-122"/>
                </a:rPr>
                <a:t>02</a:t>
              </a:r>
              <a:endParaRPr lang="en-US" altLang="en-US" sz="5800">
                <a:solidFill>
                  <a:schemeClr val="accent4"/>
                </a:solidFill>
                <a:latin typeface="Microsoft YaHei UI" panose="020B0503020204020204" charset="-122"/>
                <a:ea typeface="Microsoft YaHei UI" panose="020B0503020204020204" charset="-122"/>
              </a:endParaRPr>
            </a:p>
          </p:txBody>
        </p:sp>
        <p:sp>
          <p:nvSpPr>
            <p:cNvPr id="6" name="矩形 5"/>
            <p:cNvSpPr/>
            <p:nvPr>
              <p:custDataLst>
                <p:tags r:id="rId8"/>
              </p:custDataLst>
            </p:nvPr>
          </p:nvSpPr>
          <p:spPr>
            <a:xfrm>
              <a:off x="14870" y="2280"/>
              <a:ext cx="20" cy="1440"/>
            </a:xfrm>
            <a:prstGeom prst="rect">
              <a:avLst/>
            </a:pr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custDataLst>
                <p:tags r:id="rId9"/>
              </p:custDataLst>
            </p:nvPr>
          </p:nvSpPr>
          <p:spPr>
            <a:xfrm>
              <a:off x="15290" y="2280"/>
              <a:ext cx="3070" cy="1440"/>
            </a:xfrm>
            <a:prstGeom prst="rect">
              <a:avLst/>
            </a:prstGeom>
            <a:noFill/>
          </p:spPr>
          <p:txBody>
            <a:bodyPr wrap="square" lIns="0" tIns="0" rIns="0" bIns="0" rtlCol="0" anchor="ctr">
              <a:noAutofit/>
            </a:bodyPr>
            <a:p>
              <a:pPr algn="l">
                <a:lnSpc>
                  <a:spcPct val="111000"/>
                </a:lnSpc>
              </a:pPr>
              <a:r>
                <a:rPr lang="zh-CN" altLang="en-US" sz="2400">
                  <a:latin typeface="Microsoft YaHei UI" panose="020B0503020204020204" charset="-122"/>
                  <a:ea typeface="Microsoft YaHei UI" panose="020B0503020204020204" charset="-122"/>
                  <a:sym typeface="+mn-ea"/>
                </a:rPr>
                <a:t>整体程序</a:t>
              </a:r>
              <a:r>
                <a:rPr lang="zh-CN" altLang="en-US" sz="2400">
                  <a:latin typeface="Microsoft YaHei UI" panose="020B0503020204020204" charset="-122"/>
                  <a:ea typeface="Microsoft YaHei UI" panose="020B0503020204020204" charset="-122"/>
                  <a:sym typeface="+mn-ea"/>
                </a:rPr>
                <a:t>架构</a:t>
              </a:r>
              <a:endParaRPr lang="zh-CN" altLang="en-US" sz="2400">
                <a:latin typeface="Microsoft YaHei UI" panose="020B0503020204020204" charset="-122"/>
                <a:ea typeface="Microsoft YaHei UI" panose="020B0503020204020204" charset="-122"/>
                <a:sym typeface="+mn-ea"/>
              </a:endParaRPr>
            </a:p>
          </p:txBody>
        </p:sp>
        <p:sp>
          <p:nvSpPr>
            <p:cNvPr id="8" name="文本框 7"/>
            <p:cNvSpPr txBox="1"/>
            <p:nvPr>
              <p:custDataLst>
                <p:tags r:id="rId10"/>
              </p:custDataLst>
            </p:nvPr>
          </p:nvSpPr>
          <p:spPr>
            <a:xfrm>
              <a:off x="6745" y="4582"/>
              <a:ext cx="1670" cy="1523"/>
            </a:xfrm>
            <a:prstGeom prst="rect">
              <a:avLst/>
            </a:prstGeom>
            <a:noFill/>
          </p:spPr>
          <p:txBody>
            <a:bodyPr wrap="square" lIns="0" tIns="0" rIns="0" bIns="0" rtlCol="0" anchor="ctr">
              <a:noAutofit/>
            </a:bodyPr>
            <a:p>
              <a:pPr algn="ctr">
                <a:lnSpc>
                  <a:spcPct val="109000"/>
                </a:lnSpc>
              </a:pPr>
              <a:r>
                <a:rPr lang="en-US" altLang="en-US" sz="5800">
                  <a:solidFill>
                    <a:schemeClr val="accent4"/>
                  </a:solidFill>
                  <a:latin typeface="Microsoft YaHei UI" panose="020B0503020204020204" charset="-122"/>
                  <a:ea typeface="Microsoft YaHei UI" panose="020B0503020204020204" charset="-122"/>
                </a:rPr>
                <a:t>03</a:t>
              </a:r>
              <a:endParaRPr lang="en-US" altLang="en-US" sz="5800">
                <a:solidFill>
                  <a:schemeClr val="accent4"/>
                </a:solidFill>
                <a:latin typeface="Microsoft YaHei UI" panose="020B0503020204020204" charset="-122"/>
                <a:ea typeface="Microsoft YaHei UI" panose="020B0503020204020204" charset="-122"/>
              </a:endParaRPr>
            </a:p>
          </p:txBody>
        </p:sp>
        <p:sp>
          <p:nvSpPr>
            <p:cNvPr id="9" name="矩形 8"/>
            <p:cNvSpPr/>
            <p:nvPr>
              <p:custDataLst>
                <p:tags r:id="rId11"/>
              </p:custDataLst>
            </p:nvPr>
          </p:nvSpPr>
          <p:spPr>
            <a:xfrm>
              <a:off x="8700" y="4680"/>
              <a:ext cx="20" cy="1440"/>
            </a:xfrm>
            <a:prstGeom prst="rect">
              <a:avLst/>
            </a:pr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custDataLst>
                <p:tags r:id="rId12"/>
              </p:custDataLst>
            </p:nvPr>
          </p:nvSpPr>
          <p:spPr>
            <a:xfrm>
              <a:off x="9120" y="4680"/>
              <a:ext cx="3070" cy="1440"/>
            </a:xfrm>
            <a:prstGeom prst="rect">
              <a:avLst/>
            </a:prstGeom>
            <a:noFill/>
          </p:spPr>
          <p:txBody>
            <a:bodyPr wrap="square" lIns="0" tIns="0" rIns="0" bIns="0" rtlCol="0" anchor="ctr">
              <a:noAutofit/>
            </a:bodyPr>
            <a:p>
              <a:pPr algn="l">
                <a:lnSpc>
                  <a:spcPct val="111000"/>
                </a:lnSpc>
              </a:pPr>
              <a:r>
                <a:rPr lang="en-US" altLang="zh-CN" sz="2400">
                  <a:solidFill>
                    <a:schemeClr val="tx1"/>
                  </a:solidFill>
                  <a:latin typeface="Microsoft YaHei UI" panose="020B0503020204020204" charset="-122"/>
                  <a:ea typeface="Microsoft YaHei UI" panose="020B0503020204020204" charset="-122"/>
                </a:rPr>
                <a:t>BPF</a:t>
              </a:r>
              <a:r>
                <a:rPr lang="zh-CN" altLang="en-US" sz="2400">
                  <a:solidFill>
                    <a:schemeClr val="tx1"/>
                  </a:solidFill>
                  <a:latin typeface="Microsoft YaHei UI" panose="020B0503020204020204" charset="-122"/>
                  <a:ea typeface="Microsoft YaHei UI" panose="020B0503020204020204" charset="-122"/>
                </a:rPr>
                <a:t>程序</a:t>
              </a:r>
              <a:endParaRPr lang="zh-CN" altLang="en-US" sz="2400">
                <a:solidFill>
                  <a:schemeClr val="tx1"/>
                </a:solidFill>
                <a:latin typeface="Microsoft YaHei UI" panose="020B0503020204020204" charset="-122"/>
                <a:ea typeface="Microsoft YaHei UI" panose="020B0503020204020204" charset="-122"/>
              </a:endParaRPr>
            </a:p>
          </p:txBody>
        </p:sp>
        <p:sp>
          <p:nvSpPr>
            <p:cNvPr id="11" name="文本框 10"/>
            <p:cNvSpPr txBox="1"/>
            <p:nvPr>
              <p:custDataLst>
                <p:tags r:id="rId13"/>
              </p:custDataLst>
            </p:nvPr>
          </p:nvSpPr>
          <p:spPr>
            <a:xfrm>
              <a:off x="12915" y="4582"/>
              <a:ext cx="1670" cy="1523"/>
            </a:xfrm>
            <a:prstGeom prst="rect">
              <a:avLst/>
            </a:prstGeom>
            <a:noFill/>
          </p:spPr>
          <p:txBody>
            <a:bodyPr wrap="square" lIns="0" tIns="0" rIns="0" bIns="0" rtlCol="0" anchor="ctr">
              <a:noAutofit/>
            </a:bodyPr>
            <a:p>
              <a:pPr algn="ctr">
                <a:lnSpc>
                  <a:spcPct val="109000"/>
                </a:lnSpc>
              </a:pPr>
              <a:r>
                <a:rPr lang="en-US" altLang="en-US" sz="5800">
                  <a:solidFill>
                    <a:schemeClr val="accent4"/>
                  </a:solidFill>
                  <a:latin typeface="Microsoft YaHei UI" panose="020B0503020204020204" charset="-122"/>
                  <a:ea typeface="Microsoft YaHei UI" panose="020B0503020204020204" charset="-122"/>
                </a:rPr>
                <a:t>04</a:t>
              </a:r>
              <a:endParaRPr lang="en-US" altLang="en-US" sz="5800">
                <a:solidFill>
                  <a:schemeClr val="accent4"/>
                </a:solidFill>
                <a:latin typeface="Microsoft YaHei UI" panose="020B0503020204020204" charset="-122"/>
                <a:ea typeface="Microsoft YaHei UI" panose="020B0503020204020204" charset="-122"/>
              </a:endParaRPr>
            </a:p>
          </p:txBody>
        </p:sp>
        <p:sp>
          <p:nvSpPr>
            <p:cNvPr id="12" name="矩形 11"/>
            <p:cNvSpPr/>
            <p:nvPr>
              <p:custDataLst>
                <p:tags r:id="rId14"/>
              </p:custDataLst>
            </p:nvPr>
          </p:nvSpPr>
          <p:spPr>
            <a:xfrm>
              <a:off x="14870" y="4680"/>
              <a:ext cx="20" cy="1440"/>
            </a:xfrm>
            <a:prstGeom prst="rect">
              <a:avLst/>
            </a:pr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custDataLst>
                <p:tags r:id="rId15"/>
              </p:custDataLst>
            </p:nvPr>
          </p:nvSpPr>
          <p:spPr>
            <a:xfrm>
              <a:off x="15290" y="4680"/>
              <a:ext cx="3070" cy="1440"/>
            </a:xfrm>
            <a:prstGeom prst="rect">
              <a:avLst/>
            </a:prstGeom>
            <a:noFill/>
          </p:spPr>
          <p:txBody>
            <a:bodyPr wrap="square" lIns="0" tIns="0" rIns="0" bIns="0" rtlCol="0" anchor="ctr">
              <a:noAutofit/>
            </a:bodyPr>
            <a:p>
              <a:pPr algn="l">
                <a:lnSpc>
                  <a:spcPct val="111000"/>
                </a:lnSpc>
              </a:pPr>
              <a:r>
                <a:rPr lang="zh-CN" altLang="en-US" sz="2400">
                  <a:solidFill>
                    <a:schemeClr val="tx1"/>
                  </a:solidFill>
                  <a:latin typeface="Microsoft YaHei UI" panose="020B0503020204020204" charset="-122"/>
                  <a:ea typeface="Microsoft YaHei UI" panose="020B0503020204020204" charset="-122"/>
                </a:rPr>
                <a:t>用户空间</a:t>
              </a:r>
              <a:r>
                <a:rPr lang="zh-CN" altLang="en-US" sz="2400">
                  <a:solidFill>
                    <a:schemeClr val="tx1"/>
                  </a:solidFill>
                  <a:latin typeface="Microsoft YaHei UI" panose="020B0503020204020204" charset="-122"/>
                  <a:ea typeface="Microsoft YaHei UI" panose="020B0503020204020204" charset="-122"/>
                </a:rPr>
                <a:t>程序</a:t>
              </a:r>
              <a:endParaRPr lang="zh-CN" altLang="en-US" sz="2400">
                <a:solidFill>
                  <a:schemeClr val="tx1"/>
                </a:solidFill>
                <a:latin typeface="Microsoft YaHei UI" panose="020B0503020204020204" charset="-122"/>
                <a:ea typeface="Microsoft YaHei UI" panose="020B0503020204020204" charset="-122"/>
              </a:endParaRPr>
            </a:p>
          </p:txBody>
        </p:sp>
        <p:sp>
          <p:nvSpPr>
            <p:cNvPr id="14" name="文本框 13"/>
            <p:cNvSpPr txBox="1"/>
            <p:nvPr>
              <p:custDataLst>
                <p:tags r:id="rId16"/>
              </p:custDataLst>
            </p:nvPr>
          </p:nvSpPr>
          <p:spPr>
            <a:xfrm>
              <a:off x="6745" y="6982"/>
              <a:ext cx="1670" cy="1523"/>
            </a:xfrm>
            <a:prstGeom prst="rect">
              <a:avLst/>
            </a:prstGeom>
            <a:noFill/>
          </p:spPr>
          <p:txBody>
            <a:bodyPr wrap="square" lIns="0" tIns="0" rIns="0" bIns="0" rtlCol="0" anchor="ctr">
              <a:noAutofit/>
            </a:bodyPr>
            <a:p>
              <a:pPr algn="ctr">
                <a:lnSpc>
                  <a:spcPct val="109000"/>
                </a:lnSpc>
              </a:pPr>
              <a:r>
                <a:rPr lang="en-US" altLang="en-US" sz="5800">
                  <a:solidFill>
                    <a:schemeClr val="accent4"/>
                  </a:solidFill>
                  <a:latin typeface="Microsoft YaHei UI" panose="020B0503020204020204" charset="-122"/>
                  <a:ea typeface="Microsoft YaHei UI" panose="020B0503020204020204" charset="-122"/>
                </a:rPr>
                <a:t>05</a:t>
              </a:r>
              <a:endParaRPr lang="en-US" altLang="en-US" sz="5800">
                <a:solidFill>
                  <a:schemeClr val="accent4"/>
                </a:solidFill>
                <a:latin typeface="Microsoft YaHei UI" panose="020B0503020204020204" charset="-122"/>
                <a:ea typeface="Microsoft YaHei UI" panose="020B0503020204020204" charset="-122"/>
              </a:endParaRPr>
            </a:p>
          </p:txBody>
        </p:sp>
        <p:sp>
          <p:nvSpPr>
            <p:cNvPr id="15" name="矩形 14"/>
            <p:cNvSpPr/>
            <p:nvPr>
              <p:custDataLst>
                <p:tags r:id="rId17"/>
              </p:custDataLst>
            </p:nvPr>
          </p:nvSpPr>
          <p:spPr>
            <a:xfrm>
              <a:off x="8700" y="7080"/>
              <a:ext cx="20" cy="1440"/>
            </a:xfrm>
            <a:prstGeom prst="rect">
              <a:avLst/>
            </a:pr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18"/>
              </p:custDataLst>
            </p:nvPr>
          </p:nvSpPr>
          <p:spPr>
            <a:xfrm>
              <a:off x="9120" y="7080"/>
              <a:ext cx="3576" cy="1440"/>
            </a:xfrm>
            <a:prstGeom prst="rect">
              <a:avLst/>
            </a:prstGeom>
            <a:noFill/>
          </p:spPr>
          <p:txBody>
            <a:bodyPr wrap="square" lIns="0" tIns="0" rIns="0" bIns="0" rtlCol="0" anchor="ctr">
              <a:noAutofit/>
            </a:bodyPr>
            <a:p>
              <a:pPr algn="l">
                <a:lnSpc>
                  <a:spcPct val="111000"/>
                </a:lnSpc>
              </a:pPr>
              <a:r>
                <a:rPr lang="en-US" altLang="zh-CN" sz="2400">
                  <a:solidFill>
                    <a:schemeClr val="tx1"/>
                  </a:solidFill>
                  <a:latin typeface="Microsoft YaHei UI" panose="020B0503020204020204" charset="-122"/>
                  <a:ea typeface="Microsoft YaHei UI" panose="020B0503020204020204" charset="-122"/>
                </a:rPr>
                <a:t>Qt5</a:t>
              </a:r>
              <a:r>
                <a:rPr lang="zh-CN" altLang="en-US" sz="2400">
                  <a:solidFill>
                    <a:schemeClr val="tx1"/>
                  </a:solidFill>
                  <a:latin typeface="Microsoft YaHei UI" panose="020B0503020204020204" charset="-122"/>
                  <a:ea typeface="Microsoft YaHei UI" panose="020B0503020204020204" charset="-122"/>
                </a:rPr>
                <a:t>可视化</a:t>
              </a:r>
              <a:r>
                <a:rPr lang="zh-CN" altLang="en-US" sz="2400">
                  <a:solidFill>
                    <a:schemeClr val="tx1"/>
                  </a:solidFill>
                  <a:latin typeface="Microsoft YaHei UI" panose="020B0503020204020204" charset="-122"/>
                  <a:ea typeface="Microsoft YaHei UI" panose="020B0503020204020204" charset="-122"/>
                </a:rPr>
                <a:t>程序</a:t>
              </a:r>
              <a:endParaRPr lang="zh-CN" altLang="en-US" sz="2400">
                <a:solidFill>
                  <a:schemeClr val="tx1"/>
                </a:solidFill>
                <a:latin typeface="Microsoft YaHei UI" panose="020B0503020204020204" charset="-122"/>
                <a:ea typeface="Microsoft YaHei UI" panose="020B0503020204020204" charset="-122"/>
              </a:endParaRPr>
            </a:p>
          </p:txBody>
        </p:sp>
      </p:grpSp>
      <p:sp>
        <p:nvSpPr>
          <p:cNvPr id="20" name="文本框 19"/>
          <p:cNvSpPr txBox="1"/>
          <p:nvPr>
            <p:custDataLst>
              <p:tags r:id="rId19"/>
            </p:custDataLst>
          </p:nvPr>
        </p:nvSpPr>
        <p:spPr>
          <a:xfrm>
            <a:off x="8188325" y="4382770"/>
            <a:ext cx="1060450" cy="967105"/>
          </a:xfrm>
          <a:prstGeom prst="rect">
            <a:avLst/>
          </a:prstGeom>
          <a:noFill/>
        </p:spPr>
        <p:txBody>
          <a:bodyPr wrap="square" lIns="0" tIns="0" rIns="0" bIns="0" rtlCol="0" anchor="ctr">
            <a:noAutofit/>
          </a:bodyPr>
          <a:p>
            <a:pPr algn="ctr">
              <a:lnSpc>
                <a:spcPct val="109000"/>
              </a:lnSpc>
            </a:pPr>
            <a:r>
              <a:rPr lang="en-US" altLang="en-US" sz="5800">
                <a:solidFill>
                  <a:schemeClr val="accent4"/>
                </a:solidFill>
                <a:latin typeface="Microsoft YaHei UI" panose="020B0503020204020204" charset="-122"/>
                <a:ea typeface="Microsoft YaHei UI" panose="020B0503020204020204" charset="-122"/>
              </a:rPr>
              <a:t>06</a:t>
            </a:r>
            <a:endParaRPr lang="en-US" altLang="en-US" sz="5800">
              <a:solidFill>
                <a:schemeClr val="accent4"/>
              </a:solidFill>
              <a:latin typeface="Microsoft YaHei UI" panose="020B0503020204020204" charset="-122"/>
              <a:ea typeface="Microsoft YaHei UI" panose="020B0503020204020204" charset="-122"/>
            </a:endParaRPr>
          </a:p>
        </p:txBody>
      </p:sp>
      <p:sp>
        <p:nvSpPr>
          <p:cNvPr id="24" name="矩形 23"/>
          <p:cNvSpPr/>
          <p:nvPr>
            <p:custDataLst>
              <p:tags r:id="rId20"/>
            </p:custDataLst>
          </p:nvPr>
        </p:nvSpPr>
        <p:spPr>
          <a:xfrm>
            <a:off x="9429750" y="4495800"/>
            <a:ext cx="12700" cy="914400"/>
          </a:xfrm>
          <a:prstGeom prst="rect">
            <a:avLst/>
          </a:pr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custDataLst>
              <p:tags r:id="rId21"/>
            </p:custDataLst>
          </p:nvPr>
        </p:nvSpPr>
        <p:spPr>
          <a:xfrm>
            <a:off x="9709150" y="4495800"/>
            <a:ext cx="1949450" cy="914400"/>
          </a:xfrm>
          <a:prstGeom prst="rect">
            <a:avLst/>
          </a:prstGeom>
          <a:noFill/>
        </p:spPr>
        <p:txBody>
          <a:bodyPr wrap="square" lIns="0" tIns="0" rIns="0" bIns="0" rtlCol="0" anchor="ctr">
            <a:noAutofit/>
          </a:bodyPr>
          <a:p>
            <a:pPr algn="l">
              <a:lnSpc>
                <a:spcPct val="111000"/>
              </a:lnSpc>
            </a:pPr>
            <a:r>
              <a:rPr lang="zh-CN" altLang="en-US" sz="2400">
                <a:solidFill>
                  <a:schemeClr val="tx1"/>
                </a:solidFill>
                <a:latin typeface="Microsoft YaHei UI" panose="020B0503020204020204" charset="-122"/>
                <a:ea typeface="Microsoft YaHei UI" panose="020B0503020204020204" charset="-122"/>
              </a:rPr>
              <a:t>运行</a:t>
            </a:r>
            <a:r>
              <a:rPr lang="zh-CN" altLang="en-US" sz="2400">
                <a:solidFill>
                  <a:schemeClr val="tx1"/>
                </a:solidFill>
                <a:latin typeface="Microsoft YaHei UI" panose="020B0503020204020204" charset="-122"/>
                <a:ea typeface="Microsoft YaHei UI" panose="020B0503020204020204" charset="-122"/>
              </a:rPr>
              <a:t>结果</a:t>
            </a:r>
            <a:endParaRPr lang="zh-CN" altLang="en-US" sz="2400">
              <a:solidFill>
                <a:schemeClr val="tx1"/>
              </a:solidFill>
              <a:latin typeface="Microsoft YaHei UI" panose="020B0503020204020204" charset="-122"/>
              <a:ea typeface="Microsoft YaHei UI" panose="020B0503020204020204" charset="-122"/>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9603" y="609603"/>
            <a:ext cx="7531099" cy="761997"/>
          </a:xfrm>
          <a:noFill/>
        </p:spPr>
        <p:txBody>
          <a:bodyPr lIns="0" tIns="0" rIns="0" bIns="0" anchor="t">
            <a:noAutofit/>
          </a:bodyPr>
          <a:p>
            <a:pPr algn="l">
              <a:lnSpc>
                <a:spcPct val="114000"/>
              </a:lnSpc>
            </a:pPr>
            <a:r>
              <a:rPr lang="zh-CN" altLang="en-US" sz="4400" b="1">
                <a:solidFill>
                  <a:schemeClr val="tx1"/>
                </a:solidFill>
                <a:latin typeface="Microsoft YaHei UI" panose="020B0503020204020204" charset="-122"/>
                <a:ea typeface="Microsoft YaHei UI" panose="020B0503020204020204" charset="-122"/>
              </a:rPr>
              <a:t>主要组件及其功能</a:t>
            </a:r>
            <a:endParaRPr lang="zh-CN" altLang="en-US" sz="4400" b="1">
              <a:solidFill>
                <a:schemeClr val="tx1"/>
              </a:solidFill>
              <a:latin typeface="Microsoft YaHei UI" panose="020B0503020204020204" charset="-122"/>
              <a:ea typeface="Microsoft YaHei UI" panose="020B0503020204020204" charset="-122"/>
            </a:endParaRPr>
          </a:p>
        </p:txBody>
      </p:sp>
      <p:sp>
        <p:nvSpPr>
          <p:cNvPr id="3" name="任意多边形 2"/>
          <p:cNvSpPr/>
          <p:nvPr>
            <p:custDataLst>
              <p:tags r:id="rId2"/>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3"/>
            </p:custDataLst>
          </p:nvPr>
        </p:nvSpPr>
        <p:spPr>
          <a:xfrm>
            <a:off x="10820397" y="0"/>
            <a:ext cx="1371600" cy="6858000"/>
          </a:xfrm>
          <a:custGeom>
            <a:avLst/>
            <a:gdLst>
              <a:gd name="connisteX0" fmla="*/ 0 w 1371600"/>
              <a:gd name="connsiteY0" fmla="*/ 0 h 6858000"/>
              <a:gd name="connisteX1" fmla="*/ 1371600 w 1371600"/>
              <a:gd name="connsiteY1" fmla="*/ 0 h 6858000"/>
              <a:gd name="connisteX2" fmla="*/ 1371600 w 1371600"/>
              <a:gd name="connsiteY2" fmla="*/ 6858000 h 6858000"/>
              <a:gd name="connisteX3" fmla="*/ 0 w 1371600"/>
              <a:gd name="connsiteY3" fmla="*/ 6858000 h 6858000"/>
              <a:gd name="connisteX4" fmla="*/ 0 w 1371600"/>
              <a:gd name="connsiteY4" fmla="*/ 0 h 6858000"/>
            </a:gdLst>
            <a:ahLst/>
            <a:cxnLst>
              <a:cxn ang="0">
                <a:pos x="connisteX0" y="connsiteY0"/>
              </a:cxn>
              <a:cxn ang="0">
                <a:pos x="connisteX1" y="connsiteY1"/>
              </a:cxn>
              <a:cxn ang="0">
                <a:pos x="connisteX2" y="connsiteY2"/>
              </a:cxn>
              <a:cxn ang="0">
                <a:pos x="connisteX3" y="connsiteY3"/>
              </a:cxn>
              <a:cxn ang="0">
                <a:pos x="connisteX4" y="connsiteY4"/>
              </a:cxn>
            </a:cxnLst>
            <a:pathLst>
              <a:path w="1371600" h="6858000">
                <a:moveTo>
                  <a:pt x="0" y="0"/>
                </a:moveTo>
                <a:lnTo>
                  <a:pt x="1371600" y="0"/>
                </a:lnTo>
                <a:lnTo>
                  <a:pt x="1371600" y="6858000"/>
                </a:lnTo>
                <a:lnTo>
                  <a:pt x="0" y="6858000"/>
                </a:lnTo>
                <a:lnTo>
                  <a:pt x="0"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任意多边形 4"/>
          <p:cNvSpPr/>
          <p:nvPr>
            <p:custDataLst>
              <p:tags r:id="rId4"/>
            </p:custDataLst>
          </p:nvPr>
        </p:nvSpPr>
        <p:spPr>
          <a:xfrm>
            <a:off x="8630811" y="1234147"/>
            <a:ext cx="3561080" cy="5623560"/>
          </a:xfrm>
          <a:custGeom>
            <a:avLst/>
            <a:gdLst>
              <a:gd name="connisteX0" fmla="*/ 3561185 w 3561176"/>
              <a:gd name="connsiteY0" fmla="*/ 4816208 h 5623852"/>
              <a:gd name="connisteX1" fmla="*/ 3561185 w 3561176"/>
              <a:gd name="connsiteY1" fmla="*/ 5623852 h 5623852"/>
              <a:gd name="connisteX2" fmla="*/ 1054586 w 3561176"/>
              <a:gd name="connsiteY2" fmla="*/ 5623852 h 5623852"/>
              <a:gd name="connisteX3" fmla="*/ 73600 w 3561176"/>
              <a:gd name="connsiteY3" fmla="*/ 4481922 h 5623852"/>
              <a:gd name="connisteX4" fmla="*/ 72905 w 3561176"/>
              <a:gd name="connsiteY4" fmla="*/ 4085484 h 5623852"/>
              <a:gd name="connisteX5" fmla="*/ 3533406 w 3561176"/>
              <a:gd name="connsiteY5" fmla="*/ 28547 h 5623852"/>
              <a:gd name="connisteX6" fmla="*/ 3561185 w 3561176"/>
              <a:gd name="connsiteY6" fmla="*/ 0 h 5623852"/>
              <a:gd name="connisteX7" fmla="*/ 3561185 w 3561176"/>
              <a:gd name="connsiteY7" fmla="*/ 3747997 h 5623852"/>
              <a:gd name="connisteX8" fmla="*/ 3273295 w 3561176"/>
              <a:gd name="connsiteY8" fmla="*/ 4085484 h 5623852"/>
              <a:gd name="connisteX9" fmla="*/ 3274000 w 3561176"/>
              <a:gd name="connsiteY9" fmla="*/ 4481922 h 5623852"/>
              <a:gd name="connisteX10" fmla="*/ 3561185 w 3561176"/>
              <a:gd name="connsiteY10" fmla="*/ 4816208 h 562385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Lst>
            <a:pathLst>
              <a:path w="3561177" h="5623853">
                <a:moveTo>
                  <a:pt x="3561186" y="4816209"/>
                </a:moveTo>
                <a:lnTo>
                  <a:pt x="3561186" y="5623853"/>
                </a:lnTo>
                <a:lnTo>
                  <a:pt x="1054587" y="5623853"/>
                </a:lnTo>
                <a:lnTo>
                  <a:pt x="73600" y="4481922"/>
                </a:lnTo>
                <a:cubicBezTo>
                  <a:pt x="-24268" y="4367988"/>
                  <a:pt x="-24561" y="4199766"/>
                  <a:pt x="72905" y="4085484"/>
                </a:cubicBezTo>
                <a:lnTo>
                  <a:pt x="3533406" y="28548"/>
                </a:lnTo>
                <a:cubicBezTo>
                  <a:pt x="3542093" y="18370"/>
                  <a:pt x="3551365" y="8842"/>
                  <a:pt x="3561186" y="0"/>
                </a:cubicBezTo>
                <a:lnTo>
                  <a:pt x="3561186" y="3747998"/>
                </a:lnTo>
                <a:lnTo>
                  <a:pt x="3273296" y="4085484"/>
                </a:lnTo>
                <a:cubicBezTo>
                  <a:pt x="3175839" y="4199766"/>
                  <a:pt x="3176132" y="4367988"/>
                  <a:pt x="3274000" y="4481922"/>
                </a:cubicBezTo>
                <a:lnTo>
                  <a:pt x="3561186" y="4816209"/>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8" name="表格 7"/>
          <p:cNvGraphicFramePr/>
          <p:nvPr>
            <p:custDataLst>
              <p:tags r:id="rId5"/>
            </p:custDataLst>
          </p:nvPr>
        </p:nvGraphicFramePr>
        <p:xfrm>
          <a:off x="609600" y="1371600"/>
          <a:ext cx="8864600" cy="5090795"/>
        </p:xfrm>
        <a:graphic>
          <a:graphicData uri="http://schemas.openxmlformats.org/drawingml/2006/table">
            <a:tbl>
              <a:tblPr/>
              <a:tblGrid>
                <a:gridCol w="1583690"/>
                <a:gridCol w="3029585"/>
                <a:gridCol w="4251325"/>
              </a:tblGrid>
              <a:tr h="741045">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组件名称</a:t>
                      </a:r>
                      <a:endParaRPr lang="zh-CN" sz="1800">
                        <a:latin typeface="宋体" panose="02010600030101010101" pitchFamily="2" charset="-122"/>
                        <a:ea typeface="宋体" panose="02010600030101010101" pitchFamily="2" charset="-122"/>
                      </a:endParaRPr>
                    </a:p>
                  </a:txBody>
                  <a:tcPr marL="19050" marR="19050" marT="12700" marB="12700"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核心功能</a:t>
                      </a:r>
                      <a:endParaRPr lang="zh-CN" sz="1800">
                        <a:latin typeface="宋体" panose="02010600030101010101" pitchFamily="2" charset="-122"/>
                        <a:ea typeface="宋体" panose="02010600030101010101" pitchFamily="2" charset="-122"/>
                      </a:endParaRPr>
                    </a:p>
                  </a:txBody>
                  <a:tcPr marL="19050" marR="19050" marT="12700" marB="12700"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主要交互对象</a:t>
                      </a:r>
                      <a:endParaRPr lang="zh-CN" sz="1800">
                        <a:latin typeface="宋体" panose="02010600030101010101" pitchFamily="2" charset="-122"/>
                        <a:ea typeface="宋体" panose="02010600030101010101" pitchFamily="2" charset="-122"/>
                      </a:endParaRPr>
                    </a:p>
                  </a:txBody>
                  <a:tcPr marL="19050" marR="19050" marT="12700" marB="12700"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741045">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MainWindow</a:t>
                      </a:r>
                      <a:endParaRPr lang="en-US" altLang="zh-CN" sz="1800">
                        <a:latin typeface="Times New Roman" panose="02020603050405020304"/>
                        <a:ea typeface="宋体" panose="02010600030101010101" pitchFamily="2" charset="-122"/>
                      </a:endParaRPr>
                    </a:p>
                  </a:txBody>
                  <a:tcPr marL="19050" marR="19050" marT="12700" marB="12700" anchor="ctr" anchorCtr="0">
                    <a:lnL>
                      <a:noFill/>
                    </a:lnL>
                    <a:lnR>
                      <a:noFill/>
                    </a:lnR>
                    <a:lnT w="12700" cap="flat" cmpd="sng">
                      <a:solidFill>
                        <a:srgbClr val="000000"/>
                      </a:solidFill>
                      <a:prstDash val="solid"/>
                      <a:headEnd type="none" w="med" len="med"/>
                      <a:tailEnd type="none" w="med" len="med"/>
                    </a:lnT>
                    <a:lnB>
                      <a:noFill/>
                    </a:lnB>
                    <a:noFill/>
                  </a:tcPr>
                </a:tc>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应用程序主窗口，布局管理，用户交互响应，协调各模块</a:t>
                      </a:r>
                      <a:endParaRPr lang="zh-CN" sz="1800">
                        <a:latin typeface="宋体" panose="02010600030101010101" pitchFamily="2" charset="-122"/>
                        <a:ea typeface="宋体" panose="02010600030101010101" pitchFamily="2" charset="-122"/>
                      </a:endParaRPr>
                    </a:p>
                  </a:txBody>
                  <a:tcPr marL="0" marR="0" marT="12700" marB="12700" anchor="ctr" anchorCtr="0">
                    <a:lnL>
                      <a:noFill/>
                    </a:lnL>
                    <a:lnR>
                      <a:noFill/>
                    </a:lnR>
                    <a:lnT w="12700" cap="flat" cmpd="sng">
                      <a:solidFill>
                        <a:srgbClr val="000000"/>
                      </a:solidFill>
                      <a:prstDash val="solid"/>
                      <a:headEnd type="none" w="med" len="med"/>
                      <a:tailEnd type="none" w="med" len="med"/>
                    </a:lnT>
                    <a:lnB>
                      <a:noFill/>
                    </a:lnB>
                    <a:noFill/>
                  </a:tcPr>
                </a:tc>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EventData,ProcessManager, TimelineView,QTableWidget</a:t>
                      </a:r>
                      <a:endParaRPr lang="en-US" altLang="zh-CN" sz="1800">
                        <a:latin typeface="Times New Roman" panose="02020603050405020304"/>
                        <a:ea typeface="宋体" panose="02010600030101010101" pitchFamily="2" charset="-122"/>
                      </a:endParaRPr>
                    </a:p>
                  </a:txBody>
                  <a:tcPr marL="0" marR="0" marT="12700" marB="12700" anchor="ctr" anchorCtr="0">
                    <a:lnL>
                      <a:noFill/>
                    </a:lnL>
                    <a:lnR>
                      <a:noFill/>
                    </a:lnR>
                    <a:lnT w="12700" cap="flat" cmpd="sng">
                      <a:solidFill>
                        <a:srgbClr val="000000"/>
                      </a:solidFill>
                      <a:prstDash val="solid"/>
                      <a:headEnd type="none" w="med" len="med"/>
                      <a:tailEnd type="none" w="med" len="med"/>
                    </a:lnT>
                    <a:lnB>
                      <a:noFill/>
                    </a:lnB>
                    <a:noFill/>
                  </a:tcPr>
                </a:tc>
              </a:tr>
              <a:tr h="741680">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EventData</a:t>
                      </a:r>
                      <a:endParaRPr lang="en-US" altLang="zh-CN" sz="1800">
                        <a:latin typeface="Times New Roman" panose="02020603050405020304"/>
                        <a:ea typeface="宋体" panose="02010600030101010101" pitchFamily="2" charset="-122"/>
                      </a:endParaRPr>
                    </a:p>
                  </a:txBody>
                  <a:tcPr marL="19050" marR="19050" marT="12700" marB="12700" anchor="ctr" anchorCtr="0">
                    <a:lnL>
                      <a:noFill/>
                    </a:lnL>
                    <a:lnR>
                      <a:noFill/>
                    </a:lnR>
                    <a:lnT>
                      <a:noFill/>
                    </a:lnT>
                    <a:lnB>
                      <a:noFill/>
                    </a:lnB>
                    <a:noFill/>
                  </a:tcPr>
                </a:tc>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解析、存储和管理所有动态链接事件数据，提供查询接口</a:t>
                      </a:r>
                      <a:endParaRPr lang="zh-CN" sz="1800">
                        <a:latin typeface="宋体" panose="02010600030101010101" pitchFamily="2" charset="-122"/>
                        <a:ea typeface="宋体" panose="02010600030101010101" pitchFamily="2" charset="-122"/>
                      </a:endParaRPr>
                    </a:p>
                  </a:txBody>
                  <a:tcPr marL="0" marR="0" marT="12700" marB="12700" anchor="ctr" anchorCtr="0">
                    <a:lnL>
                      <a:noFill/>
                    </a:lnL>
                    <a:lnR>
                      <a:noFill/>
                    </a:lnR>
                    <a:lnT>
                      <a:noFill/>
                    </a:lnT>
                    <a:lnB>
                      <a:noFill/>
                    </a:lnB>
                    <a:noFill/>
                  </a:tcPr>
                </a:tc>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ProcessManager(</a:t>
                      </a:r>
                      <a:r>
                        <a:rPr lang="zh-CN" sz="1800">
                          <a:latin typeface="宋体" panose="02010600030101010101" pitchFamily="2" charset="-122"/>
                          <a:ea typeface="宋体" panose="02010600030101010101" pitchFamily="2" charset="-122"/>
                        </a:rPr>
                        <a:t>接收数据</a:t>
                      </a:r>
                      <a:r>
                        <a:rPr lang="en-US" altLang="zh-CN" sz="1800">
                          <a:latin typeface="Times New Roman" panose="02020603050405020304"/>
                          <a:ea typeface="宋体" panose="02010600030101010101" pitchFamily="2" charset="-122"/>
                        </a:rPr>
                        <a:t>), MainWindow,TimelineView(</a:t>
                      </a:r>
                      <a:r>
                        <a:rPr lang="zh-CN" sz="1800">
                          <a:latin typeface="宋体" panose="02010600030101010101" pitchFamily="2" charset="-122"/>
                          <a:ea typeface="宋体" panose="02010600030101010101" pitchFamily="2" charset="-122"/>
                        </a:rPr>
                        <a:t>发送事件</a:t>
                      </a:r>
                      <a:r>
                        <a:rPr lang="en-US" altLang="zh-CN" sz="1800">
                          <a:latin typeface="Times New Roman" panose="02020603050405020304"/>
                          <a:ea typeface="宋体" panose="02010600030101010101" pitchFamily="2" charset="-122"/>
                        </a:rPr>
                        <a:t>)</a:t>
                      </a:r>
                      <a:endParaRPr lang="en-US" altLang="zh-CN" sz="1800">
                        <a:latin typeface="Times New Roman" panose="02020603050405020304"/>
                        <a:ea typeface="宋体" panose="02010600030101010101" pitchFamily="2" charset="-122"/>
                      </a:endParaRPr>
                    </a:p>
                  </a:txBody>
                  <a:tcPr marL="0" marR="0" marT="12700" marB="12700" anchor="ctr" anchorCtr="0">
                    <a:lnL>
                      <a:noFill/>
                    </a:lnL>
                    <a:lnR>
                      <a:noFill/>
                    </a:lnR>
                    <a:lnT>
                      <a:noFill/>
                    </a:lnT>
                    <a:lnB>
                      <a:noFill/>
                    </a:lnB>
                    <a:noFill/>
                  </a:tcPr>
                </a:tc>
              </a:tr>
              <a:tr h="1384935">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ProcessManager</a:t>
                      </a:r>
                      <a:endParaRPr lang="en-US" altLang="zh-CN" sz="1800">
                        <a:latin typeface="Times New Roman" panose="02020603050405020304"/>
                        <a:ea typeface="宋体" panose="02010600030101010101" pitchFamily="2" charset="-122"/>
                      </a:endParaRPr>
                    </a:p>
                  </a:txBody>
                  <a:tcPr marL="19050" marR="19050" marT="12700" marB="12700" anchor="ctr" anchorCtr="0">
                    <a:lnL>
                      <a:noFill/>
                    </a:lnL>
                    <a:lnR>
                      <a:noFill/>
                    </a:lnR>
                    <a:lnT>
                      <a:noFill/>
                    </a:lnT>
                    <a:lnB>
                      <a:noFill/>
                    </a:lnB>
                    <a:noFill/>
                  </a:tcPr>
                </a:tc>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启动</a:t>
                      </a:r>
                      <a:r>
                        <a:rPr lang="en-US" altLang="zh-CN" sz="1800">
                          <a:latin typeface="Times New Roman" panose="02020603050405020304"/>
                          <a:ea typeface="宋体" panose="02010600030101010101" pitchFamily="2" charset="-122"/>
                        </a:rPr>
                        <a:t>/</a:t>
                      </a:r>
                      <a:r>
                        <a:rPr lang="zh-CN" sz="1800">
                          <a:latin typeface="宋体" panose="02010600030101010101" pitchFamily="2" charset="-122"/>
                          <a:ea typeface="宋体" panose="02010600030101010101" pitchFamily="2" charset="-122"/>
                        </a:rPr>
                        <a:t>停止后端监控进程，捕获其输出和错误，转发给</a:t>
                      </a:r>
                      <a:r>
                        <a:rPr lang="en-US" altLang="zh-CN" sz="1800">
                          <a:latin typeface="Times New Roman" panose="02020603050405020304"/>
                          <a:ea typeface="宋体" panose="02010600030101010101" pitchFamily="2" charset="-122"/>
                        </a:rPr>
                        <a:t>EventData</a:t>
                      </a:r>
                      <a:endParaRPr lang="en-US" altLang="zh-CN" sz="1800">
                        <a:latin typeface="Times New Roman" panose="02020603050405020304"/>
                        <a:ea typeface="宋体" panose="02010600030101010101" pitchFamily="2" charset="-122"/>
                      </a:endParaRPr>
                    </a:p>
                  </a:txBody>
                  <a:tcPr marL="0" marR="0" marT="12700" marB="12700" anchor="ctr" anchorCtr="0">
                    <a:lnL>
                      <a:noFill/>
                    </a:lnL>
                    <a:lnR>
                      <a:noFill/>
                    </a:lnR>
                    <a:lnT>
                      <a:noFill/>
                    </a:lnT>
                    <a:lnB>
                      <a:noFill/>
                    </a:lnB>
                    <a:noFill/>
                  </a:tcPr>
                </a:tc>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MainWindow(</a:t>
                      </a:r>
                      <a:r>
                        <a:rPr lang="zh-CN" sz="1800">
                          <a:latin typeface="宋体" panose="02010600030101010101" pitchFamily="2" charset="-122"/>
                          <a:ea typeface="宋体" panose="02010600030101010101" pitchFamily="2" charset="-122"/>
                        </a:rPr>
                        <a:t>控制启动</a:t>
                      </a:r>
                      <a:r>
                        <a:rPr lang="en-US" altLang="zh-CN" sz="1800">
                          <a:latin typeface="Times New Roman" panose="02020603050405020304"/>
                          <a:ea typeface="宋体" panose="02010600030101010101" pitchFamily="2" charset="-122"/>
                        </a:rPr>
                        <a:t>/</a:t>
                      </a:r>
                      <a:r>
                        <a:rPr lang="zh-CN" sz="1800">
                          <a:latin typeface="宋体" panose="02010600030101010101" pitchFamily="2" charset="-122"/>
                          <a:ea typeface="宋体" panose="02010600030101010101" pitchFamily="2" charset="-122"/>
                        </a:rPr>
                        <a:t>停止</a:t>
                      </a:r>
                      <a:r>
                        <a:rPr lang="en-US" altLang="zh-CN" sz="1800">
                          <a:latin typeface="Times New Roman" panose="02020603050405020304"/>
                          <a:ea typeface="宋体" panose="02010600030101010101" pitchFamily="2" charset="-122"/>
                        </a:rPr>
                        <a:t>), EventData(</a:t>
                      </a:r>
                      <a:r>
                        <a:rPr lang="zh-CN" sz="1800">
                          <a:latin typeface="宋体" panose="02010600030101010101" pitchFamily="2" charset="-122"/>
                          <a:ea typeface="宋体" panose="02010600030101010101" pitchFamily="2" charset="-122"/>
                        </a:rPr>
                        <a:t>传递输出</a:t>
                      </a:r>
                      <a:r>
                        <a:rPr lang="en-US" altLang="zh-CN" sz="1800">
                          <a:latin typeface="Times New Roman" panose="02020603050405020304"/>
                          <a:ea typeface="宋体" panose="02010600030101010101" pitchFamily="2" charset="-122"/>
                        </a:rPr>
                        <a:t>)</a:t>
                      </a:r>
                      <a:endParaRPr lang="en-US" altLang="zh-CN" sz="1800">
                        <a:latin typeface="Times New Roman" panose="02020603050405020304"/>
                        <a:ea typeface="宋体" panose="02010600030101010101" pitchFamily="2" charset="-122"/>
                      </a:endParaRPr>
                    </a:p>
                  </a:txBody>
                  <a:tcPr marL="0" marR="0" marT="12700" marB="12700" anchor="ctr" anchorCtr="0">
                    <a:lnL>
                      <a:noFill/>
                    </a:lnL>
                    <a:lnR>
                      <a:noFill/>
                    </a:lnR>
                    <a:lnT>
                      <a:noFill/>
                    </a:lnT>
                    <a:lnB>
                      <a:noFill/>
                    </a:lnB>
                    <a:noFill/>
                  </a:tcPr>
                </a:tc>
              </a:tr>
              <a:tr h="741045">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TimelineView</a:t>
                      </a:r>
                      <a:endParaRPr lang="en-US" altLang="zh-CN" sz="1800">
                        <a:latin typeface="Times New Roman" panose="02020603050405020304"/>
                        <a:ea typeface="宋体" panose="02010600030101010101" pitchFamily="2" charset="-122"/>
                      </a:endParaRPr>
                    </a:p>
                  </a:txBody>
                  <a:tcPr marL="19050" marR="19050" marT="12700" marB="12700" anchor="ctr" anchorCtr="0">
                    <a:lnL>
                      <a:noFill/>
                    </a:lnL>
                    <a:lnR>
                      <a:noFill/>
                    </a:lnR>
                    <a:lnT>
                      <a:noFill/>
                    </a:lnT>
                    <a:lnB>
                      <a:noFill/>
                    </a:lnB>
                    <a:noFill/>
                  </a:tcPr>
                </a:tc>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以时间线方式显示所有动态链接事件的表格视图</a:t>
                      </a:r>
                      <a:endParaRPr lang="zh-CN" sz="1800">
                        <a:latin typeface="宋体" panose="02010600030101010101" pitchFamily="2" charset="-122"/>
                        <a:ea typeface="宋体" panose="02010600030101010101" pitchFamily="2" charset="-122"/>
                      </a:endParaRPr>
                    </a:p>
                  </a:txBody>
                  <a:tcPr marL="0" marR="0" marT="12700" marB="12700" anchor="ctr" anchorCtr="0">
                    <a:lnL>
                      <a:noFill/>
                    </a:lnL>
                    <a:lnR>
                      <a:noFill/>
                    </a:lnR>
                    <a:lnT>
                      <a:noFill/>
                    </a:lnT>
                    <a:lnB>
                      <a:noFill/>
                    </a:lnB>
                    <a:noFill/>
                  </a:tcPr>
                </a:tc>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EventData(</a:t>
                      </a:r>
                      <a:r>
                        <a:rPr lang="zh-CN" sz="1800">
                          <a:latin typeface="宋体" panose="02010600030101010101" pitchFamily="2" charset="-122"/>
                          <a:ea typeface="宋体" panose="02010600030101010101" pitchFamily="2" charset="-122"/>
                        </a:rPr>
                        <a:t>接收事件</a:t>
                      </a:r>
                      <a:r>
                        <a:rPr lang="en-US" altLang="zh-CN" sz="1800">
                          <a:latin typeface="Times New Roman" panose="02020603050405020304"/>
                          <a:ea typeface="宋体" panose="02010600030101010101" pitchFamily="2" charset="-122"/>
                        </a:rPr>
                        <a:t>)</a:t>
                      </a:r>
                      <a:endParaRPr lang="en-US" altLang="zh-CN" sz="1800">
                        <a:latin typeface="Times New Roman" panose="02020603050405020304"/>
                        <a:ea typeface="宋体" panose="02010600030101010101" pitchFamily="2" charset="-122"/>
                      </a:endParaRPr>
                    </a:p>
                  </a:txBody>
                  <a:tcPr marL="0" marR="0" marT="12700" marB="12700" anchor="ctr" anchorCtr="0">
                    <a:lnL>
                      <a:noFill/>
                    </a:lnL>
                    <a:lnR>
                      <a:noFill/>
                    </a:lnR>
                    <a:lnT>
                      <a:noFill/>
                    </a:lnT>
                    <a:lnB>
                      <a:noFill/>
                    </a:lnB>
                    <a:noFill/>
                  </a:tcPr>
                </a:tc>
              </a:tr>
              <a:tr h="741045">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分类表格视图</a:t>
                      </a:r>
                      <a:endParaRPr lang="zh-CN" sz="1800">
                        <a:latin typeface="宋体" panose="02010600030101010101" pitchFamily="2" charset="-122"/>
                        <a:ea typeface="宋体" panose="02010600030101010101" pitchFamily="2" charset="-122"/>
                      </a:endParaRPr>
                    </a:p>
                  </a:txBody>
                  <a:tcPr marL="19050" marR="19050" marT="12700" marB="12700" anchor="ctr" anchorCtr="0">
                    <a:lnL>
                      <a:noFill/>
                    </a:lnL>
                    <a:lnR>
                      <a:noFill/>
                    </a:lnR>
                    <a:lnT>
                      <a:noFill/>
                    </a:lnT>
                    <a:lnB w="19050" cap="flat" cmpd="sng">
                      <a:solidFill>
                        <a:srgbClr val="000000"/>
                      </a:solidFill>
                      <a:prstDash val="solid"/>
                      <a:headEnd type="none" w="med" len="med"/>
                      <a:tailEnd type="none" w="med" len="med"/>
                    </a:lnB>
                    <a:noFill/>
                  </a:tcPr>
                </a:tc>
                <a:tc>
                  <a:txBody>
                    <a:bodyPr/>
                    <a:p>
                      <a:pPr marL="0" indent="0" algn="ctr" fontAlgn="b">
                        <a:spcBef>
                          <a:spcPct val="0"/>
                        </a:spcBef>
                        <a:spcAft>
                          <a:spcPct val="0"/>
                        </a:spcAft>
                      </a:pPr>
                      <a:r>
                        <a:rPr lang="zh-CN" sz="1800">
                          <a:latin typeface="宋体" panose="02010600030101010101" pitchFamily="2" charset="-122"/>
                          <a:ea typeface="宋体" panose="02010600030101010101" pitchFamily="2" charset="-122"/>
                        </a:rPr>
                        <a:t>以表格形式分类显示加载、符号解析、卸载事件</a:t>
                      </a:r>
                      <a:endParaRPr lang="zh-CN" sz="1800">
                        <a:latin typeface="宋体" panose="02010600030101010101" pitchFamily="2" charset="-122"/>
                        <a:ea typeface="宋体" panose="02010600030101010101" pitchFamily="2" charset="-122"/>
                      </a:endParaRPr>
                    </a:p>
                  </a:txBody>
                  <a:tcPr marL="0" marR="0" marT="12700" marB="12700" anchor="ctr" anchorCtr="0">
                    <a:lnL>
                      <a:noFill/>
                    </a:lnL>
                    <a:lnR>
                      <a:noFill/>
                    </a:lnR>
                    <a:lnT>
                      <a:noFill/>
                    </a:lnT>
                    <a:lnB w="19050" cap="flat" cmpd="sng">
                      <a:solidFill>
                        <a:srgbClr val="000000"/>
                      </a:solidFill>
                      <a:prstDash val="solid"/>
                      <a:headEnd type="none" w="med" len="med"/>
                      <a:tailEnd type="none" w="med" len="med"/>
                    </a:lnB>
                    <a:noFill/>
                  </a:tcPr>
                </a:tc>
                <a:tc>
                  <a:txBody>
                    <a:bodyPr/>
                    <a:p>
                      <a:pPr marL="0" indent="0" algn="ctr" fontAlgn="b">
                        <a:spcBef>
                          <a:spcPct val="0"/>
                        </a:spcBef>
                        <a:spcAft>
                          <a:spcPct val="0"/>
                        </a:spcAft>
                      </a:pPr>
                      <a:r>
                        <a:rPr lang="en-US" altLang="zh-CN" sz="1800">
                          <a:latin typeface="Times New Roman" panose="02020603050405020304"/>
                          <a:ea typeface="宋体" panose="02010600030101010101" pitchFamily="2" charset="-122"/>
                        </a:rPr>
                        <a:t>EventData(</a:t>
                      </a:r>
                      <a:r>
                        <a:rPr lang="zh-CN" sz="1800">
                          <a:latin typeface="宋体" panose="02010600030101010101" pitchFamily="2" charset="-122"/>
                          <a:ea typeface="宋体" panose="02010600030101010101" pitchFamily="2" charset="-122"/>
                        </a:rPr>
                        <a:t>接收事件</a:t>
                      </a:r>
                      <a:r>
                        <a:rPr lang="en-US" altLang="zh-CN" sz="1800">
                          <a:latin typeface="Times New Roman" panose="02020603050405020304"/>
                          <a:ea typeface="宋体" panose="02010600030101010101" pitchFamily="2" charset="-122"/>
                        </a:rPr>
                        <a:t>)</a:t>
                      </a:r>
                      <a:endParaRPr lang="en-US" altLang="zh-CN" sz="1800">
                        <a:latin typeface="Times New Roman" panose="02020603050405020304"/>
                        <a:ea typeface="宋体" panose="02010600030101010101" pitchFamily="2" charset="-122"/>
                      </a:endParaRPr>
                    </a:p>
                  </a:txBody>
                  <a:tcPr marL="0" marR="0" marT="12700" marB="12700" anchor="ctr" anchorCtr="0">
                    <a:lnL>
                      <a:noFill/>
                    </a:lnL>
                    <a:lnR>
                      <a:noFill/>
                    </a:lnR>
                    <a:lnT>
                      <a:noFill/>
                    </a:lnT>
                    <a:lnB w="19050" cap="flat" cmpd="sng">
                      <a:solidFill>
                        <a:srgbClr val="000000"/>
                      </a:solidFill>
                      <a:prstDash val="solid"/>
                      <a:headEnd type="none" w="med" len="med"/>
                      <a:tailEnd type="none" w="med" len="med"/>
                    </a:lnB>
                    <a:noFill/>
                  </a:tcPr>
                </a:tc>
              </a:tr>
            </a:tbl>
          </a:graphicData>
        </a:graphic>
      </p:graphicFrame>
    </p:spTree>
    <p:custDataLst>
      <p:tags r:id="rId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438403" y="609603"/>
            <a:ext cx="9283702" cy="761997"/>
          </a:xfrm>
          <a:noFill/>
        </p:spPr>
        <p:txBody>
          <a:bodyPr lIns="0" tIns="0" rIns="0" bIns="0" anchor="t">
            <a:noAutofit/>
          </a:bodyPr>
          <a:p>
            <a:pPr algn="l">
              <a:lnSpc>
                <a:spcPct val="114000"/>
              </a:lnSpc>
            </a:pPr>
            <a:r>
              <a:rPr lang="en-US" altLang="zh-CN" sz="4400" b="1">
                <a:solidFill>
                  <a:schemeClr val="tx1"/>
                </a:solidFill>
                <a:latin typeface="Microsoft YaHei UI" panose="020B0503020204020204" charset="-122"/>
                <a:ea typeface="Microsoft YaHei UI" panose="020B0503020204020204" charset="-122"/>
              </a:rPr>
              <a:t>Qt5</a:t>
            </a:r>
            <a:r>
              <a:rPr lang="zh-CN" altLang="en-US" sz="4400" b="1">
                <a:solidFill>
                  <a:schemeClr val="tx1"/>
                </a:solidFill>
                <a:latin typeface="Microsoft YaHei UI" panose="020B0503020204020204" charset="-122"/>
                <a:ea typeface="Microsoft YaHei UI" panose="020B0503020204020204" charset="-122"/>
              </a:rPr>
              <a:t>可视化程序所展示信息的</a:t>
            </a:r>
            <a:r>
              <a:rPr lang="zh-CN" altLang="en-US" sz="4400" b="1">
                <a:solidFill>
                  <a:schemeClr val="tx1"/>
                </a:solidFill>
                <a:latin typeface="Microsoft YaHei UI" panose="020B0503020204020204" charset="-122"/>
                <a:ea typeface="Microsoft YaHei UI" panose="020B0503020204020204" charset="-122"/>
              </a:rPr>
              <a:t>获取</a:t>
            </a:r>
            <a:endParaRPr lang="zh-CN" altLang="en-US" sz="4400" b="1">
              <a:solidFill>
                <a:schemeClr val="tx1"/>
              </a:solidFill>
              <a:latin typeface="Microsoft YaHei UI" panose="020B0503020204020204" charset="-122"/>
              <a:ea typeface="Microsoft YaHei UI" panose="020B0503020204020204" charset="-122"/>
            </a:endParaRPr>
          </a:p>
        </p:txBody>
      </p:sp>
      <p:sp>
        <p:nvSpPr>
          <p:cNvPr id="3" name="任意多边形 2"/>
          <p:cNvSpPr/>
          <p:nvPr>
            <p:custDataLst>
              <p:tags r:id="rId2"/>
            </p:custDataLst>
          </p:nvPr>
        </p:nvSpPr>
        <p:spPr>
          <a:xfrm rot="10800000" flipV="1">
            <a:off x="0" y="0"/>
            <a:ext cx="1371600" cy="6858000"/>
          </a:xfrm>
          <a:custGeom>
            <a:avLst/>
            <a:gdLst>
              <a:gd name="connisteX0" fmla="*/ 0 w 1371600"/>
              <a:gd name="connsiteY0" fmla="*/ 0 h 6858000"/>
              <a:gd name="connisteX1" fmla="*/ 1371600 w 1371600"/>
              <a:gd name="connsiteY1" fmla="*/ 0 h 6858000"/>
              <a:gd name="connisteX2" fmla="*/ 1371600 w 1371600"/>
              <a:gd name="connsiteY2" fmla="*/ 6858000 h 6858000"/>
              <a:gd name="connisteX3" fmla="*/ 1066803 w 1371600"/>
              <a:gd name="connsiteY3" fmla="*/ 6858000 h 6858000"/>
              <a:gd name="connisteX4" fmla="*/ 65909 w 1371600"/>
              <a:gd name="connsiteY4" fmla="*/ 5594975 h 6858000"/>
              <a:gd name="connisteX5" fmla="*/ 0 w 1371600"/>
              <a:gd name="connsiteY5" fmla="*/ 5405667 h 6858000"/>
              <a:gd name="connisteX6" fmla="*/ 0 w 1371600"/>
              <a:gd name="connsiteY6" fmla="*/ 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1371600" h="6858000">
                <a:moveTo>
                  <a:pt x="0" y="0"/>
                </a:moveTo>
                <a:lnTo>
                  <a:pt x="1371600" y="0"/>
                </a:lnTo>
                <a:lnTo>
                  <a:pt x="1371600" y="6858000"/>
                </a:lnTo>
                <a:lnTo>
                  <a:pt x="1066803" y="6858000"/>
                </a:lnTo>
                <a:lnTo>
                  <a:pt x="65910" y="5594976"/>
                </a:lnTo>
                <a:cubicBezTo>
                  <a:pt x="23226" y="5541109"/>
                  <a:pt x="0" y="5474403"/>
                  <a:pt x="0" y="5405668"/>
                </a:cubicBezTo>
                <a:lnTo>
                  <a:pt x="0"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3"/>
            </p:custDataLst>
          </p:nvPr>
        </p:nvSpPr>
        <p:spPr>
          <a:xfrm>
            <a:off x="0" y="3086100"/>
            <a:ext cx="1746250" cy="3771265"/>
          </a:xfrm>
          <a:custGeom>
            <a:avLst/>
            <a:gdLst>
              <a:gd name="connisteX0" fmla="*/ 0 w 1746824"/>
              <a:gd name="connsiteY0" fmla="*/ 3771890 h 3771881"/>
              <a:gd name="connisteX1" fmla="*/ 734372 w 1746824"/>
              <a:gd name="connsiteY1" fmla="*/ 3771890 h 3771881"/>
              <a:gd name="connisteX2" fmla="*/ 1679405 w 1746824"/>
              <a:gd name="connsiteY2" fmla="*/ 2598468 h 3771881"/>
              <a:gd name="connisteX3" fmla="*/ 1684937 w 1746824"/>
              <a:gd name="connsiteY3" fmla="*/ 2223189 h 3771881"/>
              <a:gd name="connisteX4" fmla="*/ 0 w 1746824"/>
              <a:gd name="connsiteY4" fmla="*/ 0 h 3771881"/>
              <a:gd name="connisteX5" fmla="*/ 0 w 1746824"/>
              <a:gd name="connsiteY5" fmla="*/ 3771890 h 37718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1746824" h="3771882">
                <a:moveTo>
                  <a:pt x="0" y="3771891"/>
                </a:moveTo>
                <a:lnTo>
                  <a:pt x="734373" y="3771891"/>
                </a:lnTo>
                <a:lnTo>
                  <a:pt x="1679405" y="2598469"/>
                </a:lnTo>
                <a:cubicBezTo>
                  <a:pt x="1767179" y="2489481"/>
                  <a:pt x="1769465" y="2334719"/>
                  <a:pt x="1684937" y="2223190"/>
                </a:cubicBezTo>
                <a:lnTo>
                  <a:pt x="0" y="0"/>
                </a:lnTo>
                <a:lnTo>
                  <a:pt x="0" y="3771891"/>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371600" y="1498600"/>
            <a:ext cx="4064000" cy="583565"/>
          </a:xfrm>
          <a:prstGeom prst="rect">
            <a:avLst/>
          </a:prstGeom>
          <a:noFill/>
        </p:spPr>
        <p:txBody>
          <a:bodyPr wrap="square" rtlCol="0">
            <a:spAutoFit/>
          </a:bodyPr>
          <a:p>
            <a:r>
              <a:rPr lang="en-US" altLang="zh-CN" sz="3200"/>
              <a:t>EventData</a:t>
            </a:r>
            <a:r>
              <a:rPr lang="zh-CN" altLang="en-US" sz="3200"/>
              <a:t>类</a:t>
            </a:r>
            <a:endParaRPr lang="zh-CN" altLang="en-US" sz="3200"/>
          </a:p>
        </p:txBody>
      </p:sp>
      <p:sp>
        <p:nvSpPr>
          <p:cNvPr id="7" name="文本框 6"/>
          <p:cNvSpPr txBox="1"/>
          <p:nvPr/>
        </p:nvSpPr>
        <p:spPr>
          <a:xfrm>
            <a:off x="1524000" y="2158365"/>
            <a:ext cx="9448800" cy="4149090"/>
          </a:xfrm>
          <a:prstGeom prst="rect">
            <a:avLst/>
          </a:prstGeom>
          <a:noFill/>
        </p:spPr>
        <p:txBody>
          <a:bodyPr wrap="square" rtlCol="0">
            <a:noAutofit/>
          </a:bodyPr>
          <a:p>
            <a:r>
              <a:rPr lang="en-US" altLang="zh-CN" sz="2000"/>
              <a:t>EventData</a:t>
            </a:r>
            <a:r>
              <a:rPr lang="zh-CN" altLang="en-US" sz="2000"/>
              <a:t>类的核心方法：</a:t>
            </a:r>
            <a:r>
              <a:rPr lang="en-US" altLang="zh-CN" sz="2000"/>
              <a:t>addEvent()</a:t>
            </a:r>
            <a:r>
              <a:rPr lang="zh-CN" altLang="en-US" sz="2000"/>
              <a:t>和</a:t>
            </a:r>
            <a:r>
              <a:rPr lang="en-US" altLang="zh-CN" sz="2000"/>
              <a:t>parseEventText()</a:t>
            </a:r>
            <a:r>
              <a:rPr lang="zh-CN" altLang="en-US" sz="2000"/>
              <a:t>。</a:t>
            </a:r>
            <a:endParaRPr lang="zh-CN" altLang="en-US" sz="2000"/>
          </a:p>
          <a:p>
            <a:endParaRPr lang="zh-CN" altLang="en-US"/>
          </a:p>
          <a:p>
            <a:r>
              <a:rPr lang="en-US" altLang="zh-CN"/>
              <a:t>parseEventText(const QString&amp; eventText)</a:t>
            </a:r>
            <a:r>
              <a:rPr lang="zh-CN" altLang="en-US"/>
              <a:t>：此方法负责解析从后端接收到的原始文本事件。它使用</a:t>
            </a:r>
            <a:r>
              <a:rPr lang="en-US" altLang="zh-CN"/>
              <a:t>QRegularExpression</a:t>
            </a:r>
            <a:r>
              <a:rPr lang="zh-CN" altLang="en-US"/>
              <a:t>从文本的第一行中匹配时间戳和事件类型。对于剩余的行，它通过查找冒号</a:t>
            </a:r>
            <a:r>
              <a:rPr lang="en-US" altLang="zh-CN"/>
              <a:t>:</a:t>
            </a:r>
            <a:r>
              <a:rPr lang="zh-CN" altLang="en-US"/>
              <a:t>来提取键值对，并将这些详细信息存储在</a:t>
            </a:r>
            <a:r>
              <a:rPr lang="en-US" altLang="zh-CN"/>
              <a:t>Event</a:t>
            </a:r>
            <a:r>
              <a:rPr lang="zh-CN" altLang="en-US"/>
              <a:t>结构体的</a:t>
            </a:r>
            <a:r>
              <a:rPr lang="en-US" altLang="zh-CN"/>
              <a:t>details (QMap&amp;lt;QString, QString&gt;)</a:t>
            </a:r>
            <a:r>
              <a:rPr lang="zh-CN" altLang="en-US"/>
              <a:t>成员中。</a:t>
            </a:r>
            <a:endParaRPr lang="zh-CN" altLang="en-US"/>
          </a:p>
          <a:p>
            <a:endParaRPr lang="zh-CN" altLang="en-US"/>
          </a:p>
          <a:p>
            <a:r>
              <a:rPr lang="en-US" altLang="zh-CN"/>
              <a:t>addEvent(const QString&amp; eventText)</a:t>
            </a:r>
            <a:r>
              <a:rPr lang="zh-CN" altLang="en-US"/>
              <a:t>：此方法接收原始事件文本，调用</a:t>
            </a:r>
            <a:r>
              <a:rPr lang="en-US" altLang="zh-CN"/>
              <a:t>parseEventText()</a:t>
            </a:r>
            <a:r>
              <a:rPr lang="zh-CN" altLang="en-US"/>
              <a:t>进行解析。如果解析成功（即时间戳非空），则将解析后的</a:t>
            </a:r>
            <a:r>
              <a:rPr lang="en-US" altLang="zh-CN"/>
              <a:t>Event</a:t>
            </a:r>
            <a:r>
              <a:rPr lang="zh-CN" altLang="en-US"/>
              <a:t>对象添加到内部的</a:t>
            </a:r>
            <a:r>
              <a:rPr lang="en-US" altLang="zh-CN"/>
              <a:t>events (QVector&amp;lt;Event&gt;)</a:t>
            </a:r>
            <a:r>
              <a:rPr lang="zh-CN" altLang="en-US"/>
              <a:t>容器中，并发出</a:t>
            </a:r>
            <a:r>
              <a:rPr lang="en-US" altLang="zh-CN"/>
              <a:t>eventAdded(event)</a:t>
            </a:r>
            <a:r>
              <a:rPr lang="zh-CN" altLang="en-US"/>
              <a:t>信号，通知所有连接的槽函数有新事件到来。</a:t>
            </a:r>
            <a:r>
              <a:rPr lang="en-US" altLang="zh-CN"/>
              <a:t>getLoadEvents(), getSymbolEvents(), getUnloadEvents()</a:t>
            </a:r>
            <a:r>
              <a:rPr lang="zh-CN" altLang="en-US"/>
              <a:t>：这些方法遍历内部存储的所有事件，并根据</a:t>
            </a:r>
            <a:r>
              <a:rPr lang="en-US" altLang="zh-CN"/>
              <a:t>eventType</a:t>
            </a:r>
            <a:r>
              <a:rPr lang="zh-CN" altLang="en-US"/>
              <a:t>字段过滤出特定类型的事件列表，供其他组件查询使用。</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9600" y="609600"/>
            <a:ext cx="7353300" cy="1524000"/>
          </a:xfrm>
          <a:noFill/>
        </p:spPr>
        <p:txBody>
          <a:bodyPr lIns="0" tIns="0" rIns="0" bIns="0" anchor="t">
            <a:noAutofit/>
          </a:bodyPr>
          <a:p>
            <a:pPr algn="l">
              <a:lnSpc>
                <a:spcPct val="114000"/>
              </a:lnSpc>
            </a:pPr>
            <a:r>
              <a:rPr lang="en-US" altLang="en-US" sz="4400" b="1">
                <a:solidFill>
                  <a:schemeClr val="tx1"/>
                </a:solidFill>
                <a:latin typeface="Microsoft YaHei UI" panose="020B0503020204020204" charset="-122"/>
                <a:ea typeface="Microsoft YaHei UI" panose="020B0503020204020204" charset="-122"/>
              </a:rPr>
              <a:t>Qt5</a:t>
            </a:r>
            <a:r>
              <a:rPr lang="zh-CN" altLang="en-US" sz="4400" b="1">
                <a:solidFill>
                  <a:schemeClr val="tx1"/>
                </a:solidFill>
                <a:latin typeface="Microsoft YaHei UI" panose="020B0503020204020204" charset="-122"/>
                <a:ea typeface="Microsoft YaHei UI" panose="020B0503020204020204" charset="-122"/>
              </a:rPr>
              <a:t>可视化界面实时</a:t>
            </a:r>
            <a:r>
              <a:rPr lang="zh-CN" altLang="en-US" sz="4400" b="1">
                <a:solidFill>
                  <a:schemeClr val="tx1"/>
                </a:solidFill>
                <a:latin typeface="Microsoft YaHei UI" panose="020B0503020204020204" charset="-122"/>
                <a:ea typeface="Microsoft YaHei UI" panose="020B0503020204020204" charset="-122"/>
              </a:rPr>
              <a:t>刷新</a:t>
            </a:r>
            <a:endParaRPr lang="zh-CN" altLang="en-US" sz="4400" b="1">
              <a:solidFill>
                <a:schemeClr val="tx1"/>
              </a:solidFill>
              <a:latin typeface="Microsoft YaHei UI" panose="020B0503020204020204" charset="-122"/>
              <a:ea typeface="Microsoft YaHei UI" panose="020B0503020204020204" charset="-122"/>
            </a:endParaRPr>
          </a:p>
        </p:txBody>
      </p:sp>
      <p:sp>
        <p:nvSpPr>
          <p:cNvPr id="9" name="任意多边形 8"/>
          <p:cNvSpPr/>
          <p:nvPr>
            <p:custDataLst>
              <p:tags r:id="rId2"/>
            </p:custDataLst>
          </p:nvPr>
        </p:nvSpPr>
        <p:spPr>
          <a:xfrm>
            <a:off x="8509004" y="0"/>
            <a:ext cx="3683000" cy="6858000"/>
          </a:xfrm>
          <a:custGeom>
            <a:avLst/>
            <a:gdLst>
              <a:gd name="connisteX0" fmla="*/ 3683002 w 3683002"/>
              <a:gd name="connsiteY0" fmla="*/ 0 h 6858000"/>
              <a:gd name="connisteX1" fmla="*/ 0 w 3683002"/>
              <a:gd name="connsiteY1" fmla="*/ 0 h 6858000"/>
              <a:gd name="connisteX2" fmla="*/ 3683002 w 3683002"/>
              <a:gd name="connsiteY2" fmla="*/ 6858000 h 6858000"/>
              <a:gd name="connisteX3" fmla="*/ 3683002 w 3683002"/>
              <a:gd name="connsiteY3" fmla="*/ 0 h 6858000"/>
            </a:gdLst>
            <a:ahLst/>
            <a:cxnLst>
              <a:cxn ang="0">
                <a:pos x="connisteX0" y="connsiteY0"/>
              </a:cxn>
              <a:cxn ang="0">
                <a:pos x="connisteX1" y="connsiteY1"/>
              </a:cxn>
              <a:cxn ang="0">
                <a:pos x="connisteX2" y="connsiteY2"/>
              </a:cxn>
              <a:cxn ang="0">
                <a:pos x="connisteX3" y="connsiteY3"/>
              </a:cxn>
            </a:cxnLst>
            <a:pathLst>
              <a:path w="3683002" h="6858000">
                <a:moveTo>
                  <a:pt x="3683002" y="0"/>
                </a:moveTo>
                <a:lnTo>
                  <a:pt x="0" y="0"/>
                </a:lnTo>
                <a:lnTo>
                  <a:pt x="3683002" y="6858000"/>
                </a:lnTo>
                <a:lnTo>
                  <a:pt x="3683002"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任意多边形 12"/>
          <p:cNvSpPr/>
          <p:nvPr>
            <p:custDataLst>
              <p:tags r:id="rId3"/>
            </p:custDataLst>
          </p:nvPr>
        </p:nvSpPr>
        <p:spPr>
          <a:xfrm>
            <a:off x="10159999" y="4826002"/>
            <a:ext cx="2032000" cy="2032000"/>
          </a:xfrm>
          <a:custGeom>
            <a:avLst/>
            <a:gdLst>
              <a:gd name="connisteX0" fmla="*/ 0 w 2031997"/>
              <a:gd name="connsiteY0" fmla="*/ 2031997 h 2031997"/>
              <a:gd name="connisteX1" fmla="*/ 2031997 w 2031997"/>
              <a:gd name="connsiteY1" fmla="*/ 2031997 h 2031997"/>
              <a:gd name="connisteX2" fmla="*/ 2031997 w 2031997"/>
              <a:gd name="connsiteY2" fmla="*/ 0 h 2031997"/>
              <a:gd name="connisteX3" fmla="*/ 0 w 2031997"/>
              <a:gd name="connsiteY3" fmla="*/ 2031997 h 2031997"/>
            </a:gdLst>
            <a:ahLst/>
            <a:cxnLst>
              <a:cxn ang="0">
                <a:pos x="connisteX0" y="connsiteY0"/>
              </a:cxn>
              <a:cxn ang="0">
                <a:pos x="connisteX1" y="connsiteY1"/>
              </a:cxn>
              <a:cxn ang="0">
                <a:pos x="connisteX2" y="connsiteY2"/>
              </a:cxn>
              <a:cxn ang="0">
                <a:pos x="connisteX3" y="connsiteY3"/>
              </a:cxn>
            </a:cxnLst>
            <a:pathLst>
              <a:path w="2031998" h="2031998">
                <a:moveTo>
                  <a:pt x="0" y="2031998"/>
                </a:moveTo>
                <a:lnTo>
                  <a:pt x="2031998" y="2031998"/>
                </a:lnTo>
                <a:lnTo>
                  <a:pt x="2031998" y="0"/>
                </a:lnTo>
                <a:lnTo>
                  <a:pt x="0" y="2031998"/>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727710" y="1448435"/>
            <a:ext cx="8094345" cy="4613910"/>
          </a:xfrm>
          <a:prstGeom prst="rect">
            <a:avLst/>
          </a:prstGeom>
          <a:noFill/>
        </p:spPr>
        <p:txBody>
          <a:bodyPr wrap="square" rtlCol="0">
            <a:noAutofit/>
          </a:bodyPr>
          <a:p>
            <a:r>
              <a:rPr lang="en-US" altLang="zh-CN"/>
              <a:t>ProcessManager </a:t>
            </a:r>
            <a:r>
              <a:rPr lang="zh-CN" altLang="en-US"/>
              <a:t>监控后端进程输出，当收到新的事件文本时，解析并调用</a:t>
            </a:r>
            <a:r>
              <a:rPr lang="en-US" altLang="zh-CN"/>
              <a:t> EventData::addEvent()</a:t>
            </a:r>
            <a:endParaRPr lang="en-US" altLang="zh-CN"/>
          </a:p>
          <a:p>
            <a:r>
              <a:rPr lang="en-US" altLang="zh-CN"/>
              <a:t>EventData </a:t>
            </a:r>
            <a:r>
              <a:rPr lang="zh-CN" altLang="en-US"/>
              <a:t>解析事件文本，存储事件，然后发出</a:t>
            </a:r>
            <a:r>
              <a:rPr lang="en-US" altLang="zh-CN"/>
              <a:t> eventAdded </a:t>
            </a:r>
            <a:r>
              <a:rPr lang="zh-CN" altLang="en-US"/>
              <a:t>信号</a:t>
            </a:r>
            <a:endParaRPr lang="zh-CN" altLang="en-US"/>
          </a:p>
          <a:p>
            <a:r>
              <a:rPr lang="en-US" altLang="zh-CN"/>
              <a:t>MainWindow </a:t>
            </a:r>
            <a:r>
              <a:rPr lang="zh-CN" altLang="en-US"/>
              <a:t>接收到信号后，更新各个</a:t>
            </a:r>
            <a:r>
              <a:rPr lang="en-US" altLang="zh-CN"/>
              <a:t>UI</a:t>
            </a:r>
            <a:r>
              <a:rPr lang="zh-CN" altLang="en-US"/>
              <a:t>组件（时间线视图和分类表格）</a:t>
            </a:r>
            <a:endParaRPr lang="zh-CN" altLang="en-US"/>
          </a:p>
          <a:p>
            <a:r>
              <a:rPr lang="en-US" altLang="zh-CN"/>
              <a:t>UI</a:t>
            </a:r>
            <a:r>
              <a:rPr lang="zh-CN" altLang="en-US"/>
              <a:t>组件</a:t>
            </a:r>
            <a:r>
              <a:rPr lang="en-US" altLang="zh-CN"/>
              <a:t> </a:t>
            </a:r>
            <a:r>
              <a:rPr lang="zh-CN" altLang="en-US"/>
              <a:t>在表格中插入新行并显示事件信息。</a:t>
            </a:r>
            <a:endParaRPr lang="zh-CN" altLang="en-US"/>
          </a:p>
          <a:p>
            <a:endParaRPr lang="zh-CN" altLang="en-US"/>
          </a:p>
          <a:p>
            <a:r>
              <a:rPr lang="zh-CN" altLang="en-US"/>
              <a:t>关键的信号</a:t>
            </a:r>
            <a:r>
              <a:rPr lang="en-US" altLang="zh-CN"/>
              <a:t>-</a:t>
            </a:r>
            <a:r>
              <a:rPr lang="zh-CN" altLang="en-US"/>
              <a:t>槽连接机制：</a:t>
            </a:r>
            <a:endParaRPr lang="zh-CN" altLang="en-US"/>
          </a:p>
          <a:p>
            <a:endParaRPr lang="en-US" altLang="zh-CN"/>
          </a:p>
          <a:p>
            <a:r>
              <a:rPr lang="en-US" altLang="zh-CN"/>
              <a:t>ProcessManager </a:t>
            </a:r>
            <a:r>
              <a:rPr lang="zh-CN" altLang="en-US"/>
              <a:t>通过</a:t>
            </a:r>
            <a:r>
              <a:rPr lang="en-US" altLang="zh-CN"/>
              <a:t> QProcess </a:t>
            </a:r>
            <a:r>
              <a:rPr lang="zh-CN" altLang="en-US"/>
              <a:t>监听后端输出</a:t>
            </a:r>
            <a:endParaRPr lang="zh-CN" altLang="en-US"/>
          </a:p>
          <a:p>
            <a:r>
              <a:rPr lang="en-US" altLang="zh-CN"/>
              <a:t>EventData </a:t>
            </a:r>
            <a:r>
              <a:rPr lang="zh-CN" altLang="en-US"/>
              <a:t>使用</a:t>
            </a:r>
            <a:r>
              <a:rPr lang="en-US" altLang="zh-CN"/>
              <a:t> Qt </a:t>
            </a:r>
            <a:r>
              <a:rPr lang="zh-CN" altLang="en-US"/>
              <a:t>信号</a:t>
            </a:r>
            <a:r>
              <a:rPr lang="en-US" altLang="zh-CN"/>
              <a:t> eventAdded </a:t>
            </a:r>
            <a:r>
              <a:rPr lang="zh-CN" altLang="en-US"/>
              <a:t>通知新事件</a:t>
            </a:r>
            <a:endParaRPr lang="zh-CN" altLang="en-US"/>
          </a:p>
          <a:p>
            <a:r>
              <a:rPr lang="en-US" altLang="zh-CN"/>
              <a:t>MainWindow </a:t>
            </a:r>
            <a:r>
              <a:rPr lang="zh-CN" altLang="en-US"/>
              <a:t>通过槽函数</a:t>
            </a:r>
            <a:r>
              <a:rPr lang="en-US" altLang="zh-CN"/>
              <a:t> handleNewEvent </a:t>
            </a:r>
            <a:r>
              <a:rPr lang="zh-CN" altLang="en-US"/>
              <a:t>接收通知并更新所有相关的</a:t>
            </a:r>
            <a:r>
              <a:rPr lang="en-US" altLang="zh-CN"/>
              <a:t>UI</a:t>
            </a:r>
            <a:r>
              <a:rPr lang="zh-CN" altLang="en-US"/>
              <a:t>组件</a:t>
            </a:r>
            <a:endParaRPr lang="zh-CN" altLang="en-US"/>
          </a:p>
          <a:p>
            <a:endParaRPr lang="en-US" altLang="zh-CN"/>
          </a:p>
          <a:p>
            <a:r>
              <a:rPr lang="zh-CN" altLang="en-US"/>
              <a:t>整个流程是异步的，确保</a:t>
            </a:r>
            <a:r>
              <a:rPr lang="en-US" altLang="zh-CN"/>
              <a:t>UI</a:t>
            </a:r>
            <a:r>
              <a:rPr lang="zh-CN" altLang="en-US"/>
              <a:t>响应性，每当有新事件时都会实时更新界面。</a:t>
            </a:r>
            <a:endParaRPr lang="zh-CN" altLang="en-US"/>
          </a:p>
          <a:p>
            <a:endParaRPr lang="en-US" altLang="zh-CN"/>
          </a:p>
          <a:p>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p:txBody>
          <a:bodyPr/>
          <a:p>
            <a:r>
              <a:rPr lang="zh-CN" altLang="en-US"/>
              <a:t>运行结果</a:t>
            </a:r>
            <a:endParaRPr lang="zh-CN" altLang="en-US"/>
          </a:p>
        </p:txBody>
      </p:sp>
      <p:sp>
        <p:nvSpPr>
          <p:cNvPr id="3" name="文本占位符 2"/>
          <p:cNvSpPr>
            <a:spLocks noGrp="1"/>
          </p:cNvSpPr>
          <p:nvPr>
            <p:ph type="body" idx="14"/>
            <p:custDataLst>
              <p:tags r:id="rId2"/>
            </p:custDataLst>
          </p:nvPr>
        </p:nvSpPr>
        <p:spPr/>
        <p:txBody>
          <a:bodyPr/>
          <a:p>
            <a:r>
              <a:rPr lang="en-US" altLang="en-US"/>
              <a:t>06</a:t>
            </a:r>
            <a:endParaRPr lang="en-US"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rot="10800000">
            <a:off x="0" y="5029200"/>
            <a:ext cx="12191365" cy="1828800"/>
          </a:xfrm>
          <a:prstGeom prst="rect">
            <a:avLst/>
          </a:pr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rot="10800000">
            <a:off x="9042401" y="5314557"/>
            <a:ext cx="3148965" cy="1543685"/>
          </a:xfrm>
          <a:custGeom>
            <a:avLst/>
            <a:gdLst>
              <a:gd name="connisteX0" fmla="*/ 3149595 w 3149595"/>
              <a:gd name="connsiteY0" fmla="*/ 0 h 1543470"/>
              <a:gd name="connisteX1" fmla="*/ 0 w 3149595"/>
              <a:gd name="connsiteY1" fmla="*/ 0 h 1543470"/>
              <a:gd name="connisteX2" fmla="*/ 0 w 3149595"/>
              <a:gd name="connsiteY2" fmla="*/ 812801 h 1543470"/>
              <a:gd name="connisteX3" fmla="*/ 823344 w 3149595"/>
              <a:gd name="connsiteY3" fmla="*/ 1476033 h 1543470"/>
              <a:gd name="connisteX4" fmla="*/ 1198888 w 3149595"/>
              <a:gd name="connsiteY4" fmla="*/ 1481401 h 1543470"/>
              <a:gd name="connisteX5" fmla="*/ 3149595 w 3149595"/>
              <a:gd name="connsiteY5" fmla="*/ 0 h 15434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3149596" h="1543471">
                <a:moveTo>
                  <a:pt x="3149596" y="0"/>
                </a:moveTo>
                <a:lnTo>
                  <a:pt x="0" y="0"/>
                </a:lnTo>
                <a:lnTo>
                  <a:pt x="0" y="812801"/>
                </a:lnTo>
                <a:lnTo>
                  <a:pt x="823344" y="1476034"/>
                </a:lnTo>
                <a:cubicBezTo>
                  <a:pt x="932423" y="1563907"/>
                  <a:pt x="1087340" y="1566111"/>
                  <a:pt x="1198888" y="1481401"/>
                </a:cubicBezTo>
                <a:lnTo>
                  <a:pt x="314959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任意多边形 16"/>
          <p:cNvSpPr/>
          <p:nvPr>
            <p:custDataLst>
              <p:tags r:id="rId3"/>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p:nvPr/>
        </p:nvPicPr>
        <p:blipFill>
          <a:blip r:embed="rId4"/>
          <a:stretch>
            <a:fillRect/>
          </a:stretch>
        </p:blipFill>
        <p:spPr>
          <a:xfrm>
            <a:off x="0" y="0"/>
            <a:ext cx="12191365" cy="685863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rot="10800000">
            <a:off x="0" y="5029200"/>
            <a:ext cx="12191365" cy="1828800"/>
          </a:xfrm>
          <a:prstGeom prst="rect">
            <a:avLst/>
          </a:pr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rot="10800000">
            <a:off x="9042401" y="5314557"/>
            <a:ext cx="3148965" cy="1543685"/>
          </a:xfrm>
          <a:custGeom>
            <a:avLst/>
            <a:gdLst>
              <a:gd name="connisteX0" fmla="*/ 3149595 w 3149595"/>
              <a:gd name="connsiteY0" fmla="*/ 0 h 1543470"/>
              <a:gd name="connisteX1" fmla="*/ 0 w 3149595"/>
              <a:gd name="connsiteY1" fmla="*/ 0 h 1543470"/>
              <a:gd name="connisteX2" fmla="*/ 0 w 3149595"/>
              <a:gd name="connsiteY2" fmla="*/ 812801 h 1543470"/>
              <a:gd name="connisteX3" fmla="*/ 823344 w 3149595"/>
              <a:gd name="connsiteY3" fmla="*/ 1476033 h 1543470"/>
              <a:gd name="connisteX4" fmla="*/ 1198888 w 3149595"/>
              <a:gd name="connsiteY4" fmla="*/ 1481401 h 1543470"/>
              <a:gd name="connisteX5" fmla="*/ 3149595 w 3149595"/>
              <a:gd name="connsiteY5" fmla="*/ 0 h 15434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3149596" h="1543471">
                <a:moveTo>
                  <a:pt x="3149596" y="0"/>
                </a:moveTo>
                <a:lnTo>
                  <a:pt x="0" y="0"/>
                </a:lnTo>
                <a:lnTo>
                  <a:pt x="0" y="812801"/>
                </a:lnTo>
                <a:lnTo>
                  <a:pt x="823344" y="1476034"/>
                </a:lnTo>
                <a:cubicBezTo>
                  <a:pt x="932423" y="1563907"/>
                  <a:pt x="1087340" y="1566111"/>
                  <a:pt x="1198888" y="1481401"/>
                </a:cubicBezTo>
                <a:lnTo>
                  <a:pt x="314959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任意多边形 16"/>
          <p:cNvSpPr/>
          <p:nvPr>
            <p:custDataLst>
              <p:tags r:id="rId3"/>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p:nvPr/>
        </p:nvPicPr>
        <p:blipFill>
          <a:blip r:embed="rId4"/>
          <a:stretch>
            <a:fillRect/>
          </a:stretch>
        </p:blipFill>
        <p:spPr>
          <a:xfrm>
            <a:off x="0" y="0"/>
            <a:ext cx="12191365" cy="6858635"/>
          </a:xfrm>
          <a:prstGeom prst="rect">
            <a:avLst/>
          </a:prstGeom>
        </p:spPr>
      </p:pic>
      <p:pic>
        <p:nvPicPr>
          <p:cNvPr id="2" name="图片 1"/>
          <p:cNvPicPr/>
          <p:nvPr/>
        </p:nvPicPr>
        <p:blipFill>
          <a:blip r:embed="rId5"/>
          <a:stretch>
            <a:fillRect/>
          </a:stretch>
        </p:blipFill>
        <p:spPr>
          <a:xfrm>
            <a:off x="-138112" y="-461962"/>
            <a:ext cx="12468225" cy="7781924"/>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rot="10800000">
            <a:off x="0" y="5029200"/>
            <a:ext cx="12191365" cy="1828800"/>
          </a:xfrm>
          <a:prstGeom prst="rect">
            <a:avLst/>
          </a:pr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rot="10800000">
            <a:off x="9042401" y="5314557"/>
            <a:ext cx="3148965" cy="1543685"/>
          </a:xfrm>
          <a:custGeom>
            <a:avLst/>
            <a:gdLst>
              <a:gd name="connisteX0" fmla="*/ 3149595 w 3149595"/>
              <a:gd name="connsiteY0" fmla="*/ 0 h 1543470"/>
              <a:gd name="connisteX1" fmla="*/ 0 w 3149595"/>
              <a:gd name="connsiteY1" fmla="*/ 0 h 1543470"/>
              <a:gd name="connisteX2" fmla="*/ 0 w 3149595"/>
              <a:gd name="connsiteY2" fmla="*/ 812801 h 1543470"/>
              <a:gd name="connisteX3" fmla="*/ 823344 w 3149595"/>
              <a:gd name="connsiteY3" fmla="*/ 1476033 h 1543470"/>
              <a:gd name="connisteX4" fmla="*/ 1198888 w 3149595"/>
              <a:gd name="connsiteY4" fmla="*/ 1481401 h 1543470"/>
              <a:gd name="connisteX5" fmla="*/ 3149595 w 3149595"/>
              <a:gd name="connsiteY5" fmla="*/ 0 h 15434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3149596" h="1543471">
                <a:moveTo>
                  <a:pt x="3149596" y="0"/>
                </a:moveTo>
                <a:lnTo>
                  <a:pt x="0" y="0"/>
                </a:lnTo>
                <a:lnTo>
                  <a:pt x="0" y="812801"/>
                </a:lnTo>
                <a:lnTo>
                  <a:pt x="823344" y="1476034"/>
                </a:lnTo>
                <a:cubicBezTo>
                  <a:pt x="932423" y="1563907"/>
                  <a:pt x="1087340" y="1566111"/>
                  <a:pt x="1198888" y="1481401"/>
                </a:cubicBezTo>
                <a:lnTo>
                  <a:pt x="314959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任意多边形 16"/>
          <p:cNvSpPr/>
          <p:nvPr>
            <p:custDataLst>
              <p:tags r:id="rId3"/>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p:cNvPicPr/>
          <p:nvPr/>
        </p:nvPicPr>
        <p:blipFill>
          <a:blip r:embed="rId4"/>
          <a:stretch>
            <a:fillRect/>
          </a:stretch>
        </p:blipFill>
        <p:spPr>
          <a:xfrm>
            <a:off x="0" y="-317"/>
            <a:ext cx="12192000" cy="75914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rot="10800000">
            <a:off x="0" y="5029200"/>
            <a:ext cx="12191365" cy="1828800"/>
          </a:xfrm>
          <a:prstGeom prst="rect">
            <a:avLst/>
          </a:pr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rot="10800000">
            <a:off x="9042401" y="5314557"/>
            <a:ext cx="3148965" cy="1543685"/>
          </a:xfrm>
          <a:custGeom>
            <a:avLst/>
            <a:gdLst>
              <a:gd name="connisteX0" fmla="*/ 3149595 w 3149595"/>
              <a:gd name="connsiteY0" fmla="*/ 0 h 1543470"/>
              <a:gd name="connisteX1" fmla="*/ 0 w 3149595"/>
              <a:gd name="connsiteY1" fmla="*/ 0 h 1543470"/>
              <a:gd name="connisteX2" fmla="*/ 0 w 3149595"/>
              <a:gd name="connsiteY2" fmla="*/ 812801 h 1543470"/>
              <a:gd name="connisteX3" fmla="*/ 823344 w 3149595"/>
              <a:gd name="connsiteY3" fmla="*/ 1476033 h 1543470"/>
              <a:gd name="connisteX4" fmla="*/ 1198888 w 3149595"/>
              <a:gd name="connsiteY4" fmla="*/ 1481401 h 1543470"/>
              <a:gd name="connisteX5" fmla="*/ 3149595 w 3149595"/>
              <a:gd name="connsiteY5" fmla="*/ 0 h 15434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3149596" h="1543471">
                <a:moveTo>
                  <a:pt x="3149596" y="0"/>
                </a:moveTo>
                <a:lnTo>
                  <a:pt x="0" y="0"/>
                </a:lnTo>
                <a:lnTo>
                  <a:pt x="0" y="812801"/>
                </a:lnTo>
                <a:lnTo>
                  <a:pt x="823344" y="1476034"/>
                </a:lnTo>
                <a:cubicBezTo>
                  <a:pt x="932423" y="1563907"/>
                  <a:pt x="1087340" y="1566111"/>
                  <a:pt x="1198888" y="1481401"/>
                </a:cubicBezTo>
                <a:lnTo>
                  <a:pt x="314959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任意多边形 16"/>
          <p:cNvSpPr/>
          <p:nvPr>
            <p:custDataLst>
              <p:tags r:id="rId3"/>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p:cNvPicPr/>
          <p:nvPr/>
        </p:nvPicPr>
        <p:blipFill>
          <a:blip r:embed="rId4"/>
          <a:stretch>
            <a:fillRect/>
          </a:stretch>
        </p:blipFill>
        <p:spPr>
          <a:xfrm>
            <a:off x="-166687" y="-490537"/>
            <a:ext cx="12525375" cy="7839074"/>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3"/>
            <p:custDataLst>
              <p:tags r:id="rId1"/>
            </p:custDataLst>
          </p:nvPr>
        </p:nvSpPr>
        <p:spPr>
          <a:xfrm>
            <a:off x="5239385" y="2844165"/>
            <a:ext cx="1713230" cy="457200"/>
          </a:xfrm>
        </p:spPr>
        <p:txBody>
          <a:bodyPr/>
          <a:p>
            <a:r>
              <a:rPr lang="zh-CN" altLang="en-US"/>
              <a:t>THE END</a:t>
            </a:r>
            <a:endParaRPr lang="zh-CN" altLang="en-US"/>
          </a:p>
        </p:txBody>
      </p:sp>
      <p:sp>
        <p:nvSpPr>
          <p:cNvPr id="4" name="标题 3"/>
          <p:cNvSpPr>
            <a:spLocks noGrp="1"/>
          </p:cNvSpPr>
          <p:nvPr>
            <p:ph type="ctrTitle" idx="14"/>
            <p:custDataLst>
              <p:tags r:id="rId2"/>
            </p:custDataLst>
          </p:nvPr>
        </p:nvSpPr>
        <p:spPr>
          <a:xfrm>
            <a:off x="1768475" y="1527175"/>
            <a:ext cx="8439150" cy="3803650"/>
          </a:xfrm>
        </p:spPr>
        <p:txBody>
          <a:bodyPr/>
          <a:p>
            <a:r>
              <a:rPr lang="en-US" altLang="zh-CN" sz="6300"/>
              <a:t>         </a:t>
            </a:r>
            <a:r>
              <a:rPr lang="zh-CN" altLang="en-US" sz="6300"/>
              <a:t>感谢聆听</a:t>
            </a:r>
            <a:br>
              <a:rPr lang="zh-CN" altLang="en-US" sz="6300"/>
            </a:br>
            <a:br>
              <a:rPr lang="zh-CN" altLang="en-US" sz="6300"/>
            </a:br>
            <a:r>
              <a:rPr lang="zh-CN" altLang="en-US" sz="6300"/>
              <a:t>欢迎各位老师批评</a:t>
            </a:r>
            <a:r>
              <a:rPr lang="zh-CN" altLang="en-US" sz="6300"/>
              <a:t>指正</a:t>
            </a:r>
            <a:endParaRPr lang="zh-CN" altLang="en-US" sz="63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idx="13"/>
            <p:custDataLst>
              <p:tags r:id="rId1"/>
            </p:custDataLst>
          </p:nvPr>
        </p:nvSpPr>
        <p:spPr/>
        <p:txBody>
          <a:bodyPr/>
          <a:p>
            <a:r>
              <a:rPr lang="zh-CN" altLang="en-US"/>
              <a:t>相关</a:t>
            </a:r>
            <a:r>
              <a:rPr lang="zh-CN" altLang="en-US"/>
              <a:t>技术</a:t>
            </a:r>
            <a:endParaRPr lang="zh-CN" altLang="en-US"/>
          </a:p>
        </p:txBody>
      </p:sp>
      <p:sp>
        <p:nvSpPr>
          <p:cNvPr id="4" name="文本占位符 3"/>
          <p:cNvSpPr>
            <a:spLocks noGrp="1"/>
          </p:cNvSpPr>
          <p:nvPr>
            <p:ph type="body" idx="14"/>
            <p:custDataLst>
              <p:tags r:id="rId2"/>
            </p:custDataLst>
          </p:nvPr>
        </p:nvSpPr>
        <p:spPr/>
        <p:txBody>
          <a:bodyPr/>
          <a:p>
            <a:r>
              <a:rPr lang="en-US" altLang="en-US"/>
              <a:t>01</a:t>
            </a:r>
            <a:endParaRPr lang="en-US"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custDataLst>
              <p:tags r:id="rId1"/>
            </p:custDataLst>
          </p:nvPr>
        </p:nvSpPr>
        <p:spPr>
          <a:xfrm>
            <a:off x="10820397" y="0"/>
            <a:ext cx="1371600" cy="6858000"/>
          </a:xfrm>
          <a:custGeom>
            <a:avLst/>
            <a:gdLst>
              <a:gd name="connisteX0" fmla="*/ 0 w 1371600"/>
              <a:gd name="connsiteY0" fmla="*/ 0 h 6858000"/>
              <a:gd name="connisteX1" fmla="*/ 1371600 w 1371600"/>
              <a:gd name="connsiteY1" fmla="*/ 0 h 6858000"/>
              <a:gd name="connisteX2" fmla="*/ 1371600 w 1371600"/>
              <a:gd name="connsiteY2" fmla="*/ 6858000 h 6858000"/>
              <a:gd name="connisteX3" fmla="*/ 1066803 w 1371600"/>
              <a:gd name="connsiteY3" fmla="*/ 6858000 h 6858000"/>
              <a:gd name="connisteX4" fmla="*/ 65909 w 1371600"/>
              <a:gd name="connsiteY4" fmla="*/ 5594975 h 6858000"/>
              <a:gd name="connisteX5" fmla="*/ 0 w 1371600"/>
              <a:gd name="connsiteY5" fmla="*/ 5405667 h 6858000"/>
              <a:gd name="connisteX6" fmla="*/ 0 w 1371600"/>
              <a:gd name="connsiteY6" fmla="*/ 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1371600" h="6858000">
                <a:moveTo>
                  <a:pt x="0" y="0"/>
                </a:moveTo>
                <a:lnTo>
                  <a:pt x="1371600" y="0"/>
                </a:lnTo>
                <a:lnTo>
                  <a:pt x="1371600" y="6858000"/>
                </a:lnTo>
                <a:lnTo>
                  <a:pt x="1066803" y="6858000"/>
                </a:lnTo>
                <a:lnTo>
                  <a:pt x="65910" y="5594976"/>
                </a:lnTo>
                <a:cubicBezTo>
                  <a:pt x="23226" y="5541109"/>
                  <a:pt x="0" y="5474403"/>
                  <a:pt x="0" y="5405668"/>
                </a:cubicBezTo>
                <a:lnTo>
                  <a:pt x="0"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a:off x="10445182" y="3086100"/>
            <a:ext cx="1746885" cy="3771265"/>
          </a:xfrm>
          <a:custGeom>
            <a:avLst/>
            <a:gdLst>
              <a:gd name="connisteX0" fmla="*/ 1012451 w 1746824"/>
              <a:gd name="connsiteY0" fmla="*/ 3771890 h 3771881"/>
              <a:gd name="connisteX1" fmla="*/ 1746824 w 1746824"/>
              <a:gd name="connsiteY1" fmla="*/ 3771890 h 3771881"/>
              <a:gd name="connisteX2" fmla="*/ 1746824 w 1746824"/>
              <a:gd name="connsiteY2" fmla="*/ 0 h 3771881"/>
              <a:gd name="connisteX3" fmla="*/ 61886 w 1746824"/>
              <a:gd name="connsiteY3" fmla="*/ 2223189 h 3771881"/>
              <a:gd name="connisteX4" fmla="*/ 67418 w 1746824"/>
              <a:gd name="connsiteY4" fmla="*/ 2598468 h 3771881"/>
              <a:gd name="connisteX5" fmla="*/ 1012451 w 1746824"/>
              <a:gd name="connsiteY5" fmla="*/ 3771890 h 37718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1746824" h="3771882">
                <a:moveTo>
                  <a:pt x="1012451" y="3771891"/>
                </a:moveTo>
                <a:lnTo>
                  <a:pt x="1746824" y="3771891"/>
                </a:lnTo>
                <a:lnTo>
                  <a:pt x="1746824" y="0"/>
                </a:lnTo>
                <a:lnTo>
                  <a:pt x="61887" y="2223190"/>
                </a:lnTo>
                <a:cubicBezTo>
                  <a:pt x="-22650" y="2334719"/>
                  <a:pt x="-20364" y="2489481"/>
                  <a:pt x="67419" y="2598469"/>
                </a:cubicBezTo>
                <a:lnTo>
                  <a:pt x="1012451" y="3771891"/>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custDataLst>
              <p:tags r:id="rId3"/>
            </p:custDataLst>
          </p:nvPr>
        </p:nvSpPr>
        <p:spPr>
          <a:xfrm>
            <a:off x="609603" y="609603"/>
            <a:ext cx="9283702" cy="761997"/>
          </a:xfrm>
          <a:noFill/>
        </p:spPr>
        <p:txBody>
          <a:bodyPr lIns="0" tIns="0" rIns="0" bIns="0" anchor="t">
            <a:noAutofit/>
          </a:bodyPr>
          <a:p>
            <a:pPr algn="l">
              <a:lnSpc>
                <a:spcPct val="114000"/>
              </a:lnSpc>
            </a:pPr>
            <a:r>
              <a:rPr lang="zh-CN" altLang="en-US" sz="4400" b="1">
                <a:solidFill>
                  <a:schemeClr val="tx1"/>
                </a:solidFill>
                <a:latin typeface="Microsoft YaHei UI" panose="020B0503020204020204" charset="-122"/>
                <a:ea typeface="Microsoft YaHei UI" panose="020B0503020204020204" charset="-122"/>
              </a:rPr>
              <a:t>相关</a:t>
            </a:r>
            <a:r>
              <a:rPr lang="zh-CN" altLang="en-US" sz="4400" b="1">
                <a:solidFill>
                  <a:schemeClr val="tx1"/>
                </a:solidFill>
                <a:latin typeface="Microsoft YaHei UI" panose="020B0503020204020204" charset="-122"/>
                <a:ea typeface="Microsoft YaHei UI" panose="020B0503020204020204" charset="-122"/>
              </a:rPr>
              <a:t>技术</a:t>
            </a:r>
            <a:endParaRPr lang="zh-CN" altLang="en-US" sz="4400" b="1">
              <a:solidFill>
                <a:schemeClr val="tx1"/>
              </a:solidFill>
              <a:latin typeface="Microsoft YaHei UI" panose="020B0503020204020204" charset="-122"/>
              <a:ea typeface="Microsoft YaHei UI" panose="020B0503020204020204" charset="-122"/>
            </a:endParaRPr>
          </a:p>
        </p:txBody>
      </p:sp>
      <p:sp>
        <p:nvSpPr>
          <p:cNvPr id="5" name="任意多边形 4"/>
          <p:cNvSpPr/>
          <p:nvPr>
            <p:custDataLst>
              <p:tags r:id="rId4"/>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8" name="组合 17"/>
          <p:cNvGrpSpPr/>
          <p:nvPr/>
        </p:nvGrpSpPr>
        <p:grpSpPr>
          <a:xfrm>
            <a:off x="609600" y="1828800"/>
            <a:ext cx="9143997" cy="4419603"/>
            <a:chOff x="960" y="2880"/>
            <a:chExt cx="14400" cy="6960"/>
          </a:xfrm>
        </p:grpSpPr>
        <p:pic>
          <p:nvPicPr>
            <p:cNvPr id="6" name="图片 5" descr="C:/Users/16576/AppData/Roaming/Kingsoft/office6/wppai/generateppt/8bb0540ef681827f434193052377fba0.jpg8bb0540ef681827f434193052377fba0"/>
            <p:cNvPicPr preferRelativeResize="0">
              <a:picLocks noChangeAspect="1"/>
            </p:cNvPicPr>
            <p:nvPr>
              <p:custDataLst>
                <p:tags r:id="rId5"/>
              </p:custDataLst>
            </p:nvPr>
          </p:nvPicPr>
          <p:blipFill>
            <a:blip r:embed="rId6"/>
            <a:srcRect l="-7" t="2718" r="7" b="2718"/>
            <a:stretch>
              <a:fillRect/>
            </a:stretch>
          </p:blipFill>
          <p:spPr>
            <a:xfrm>
              <a:off x="960" y="2880"/>
              <a:ext cx="6959" cy="3840"/>
            </a:xfrm>
            <a:custGeom>
              <a:avLst/>
              <a:gdLst>
                <a:gd name="connisteX0" fmla="*/ 0 w 4419596"/>
                <a:gd name="connsiteY0" fmla="*/ 203197 h 2438403"/>
                <a:gd name="connisteX1" fmla="*/ 203197 w 4419596"/>
                <a:gd name="connsiteY1" fmla="*/ 0 h 2438403"/>
                <a:gd name="connisteX2" fmla="*/ 4216398 w 4419596"/>
                <a:gd name="connsiteY2" fmla="*/ 0 h 2438403"/>
                <a:gd name="connisteX3" fmla="*/ 4419596 w 4419596"/>
                <a:gd name="connsiteY3" fmla="*/ 203197 h 2438403"/>
                <a:gd name="connisteX4" fmla="*/ 4419596 w 4419596"/>
                <a:gd name="connsiteY4" fmla="*/ 2438403 h 2438403"/>
                <a:gd name="connisteX5" fmla="*/ 0 w 4419596"/>
                <a:gd name="connsiteY5" fmla="*/ 2438403 h 2438403"/>
                <a:gd name="connisteX6" fmla="*/ 0 w 4419596"/>
                <a:gd name="connsiteY6" fmla="*/ 203197 h 24384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4419597" h="2438403">
                  <a:moveTo>
                    <a:pt x="0" y="203198"/>
                  </a:moveTo>
                  <a:cubicBezTo>
                    <a:pt x="0" y="90974"/>
                    <a:pt x="90974" y="0"/>
                    <a:pt x="203198" y="0"/>
                  </a:cubicBezTo>
                  <a:lnTo>
                    <a:pt x="4216399" y="0"/>
                  </a:lnTo>
                  <a:cubicBezTo>
                    <a:pt x="4328632" y="0"/>
                    <a:pt x="4419597" y="90974"/>
                    <a:pt x="4419597" y="203198"/>
                  </a:cubicBezTo>
                  <a:lnTo>
                    <a:pt x="4419597" y="2438403"/>
                  </a:lnTo>
                  <a:lnTo>
                    <a:pt x="0" y="2438403"/>
                  </a:lnTo>
                  <a:lnTo>
                    <a:pt x="0" y="203198"/>
                  </a:lnTo>
                  <a:close/>
                </a:path>
              </a:pathLst>
            </a:custGeom>
            <a:blipFill rotWithShape="1">
              <a:blip r:embed="rId7"/>
              <a:stretch>
                <a:fillRect/>
              </a:stretch>
            </a:blipFill>
            <a:ln w="0">
              <a:noFill/>
            </a:ln>
            <a:extLst>
              <a:ext uri="{91240B29-F687-4F45-9708-019B960494DF}">
                <a14:hiddenLine xmlns:a14="http://schemas.microsoft.com/office/drawing/2010/main" w="0">
                  <a:pattFill prst="pct5">
                    <a:fgClr>
                      <a:prstClr val="black"/>
                    </a:fgClr>
                  </a:pattFill>
                </a14:hiddenLine>
              </a:ext>
            </a:extLst>
          </p:spPr>
        </p:pic>
        <p:sp>
          <p:nvSpPr>
            <p:cNvPr id="9" name="任意多边形 8"/>
            <p:cNvSpPr/>
            <p:nvPr>
              <p:custDataLst>
                <p:tags r:id="rId8"/>
              </p:custDataLst>
            </p:nvPr>
          </p:nvSpPr>
          <p:spPr>
            <a:xfrm>
              <a:off x="960" y="6720"/>
              <a:ext cx="6959" cy="3120"/>
            </a:xfrm>
            <a:custGeom>
              <a:avLst/>
              <a:gdLst>
                <a:gd name="connisteX0" fmla="*/ 0 w 4419596"/>
                <a:gd name="connsiteY0" fmla="*/ 0 h 1981203"/>
                <a:gd name="connisteX1" fmla="*/ 4419596 w 4419596"/>
                <a:gd name="connsiteY1" fmla="*/ 0 h 1981203"/>
                <a:gd name="connisteX2" fmla="*/ 4419596 w 4419596"/>
                <a:gd name="connsiteY2" fmla="*/ 1777995 h 1981203"/>
                <a:gd name="connisteX3" fmla="*/ 4216398 w 4419596"/>
                <a:gd name="connsiteY3" fmla="*/ 1981203 h 1981203"/>
                <a:gd name="connisteX4" fmla="*/ 203197 w 4419596"/>
                <a:gd name="connsiteY4" fmla="*/ 1981203 h 1981203"/>
                <a:gd name="connisteX5" fmla="*/ 0 w 4419596"/>
                <a:gd name="connsiteY5" fmla="*/ 1777995 h 1981203"/>
                <a:gd name="connisteX6" fmla="*/ 0 w 4419596"/>
                <a:gd name="connsiteY6" fmla="*/ 0 h 19812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4419597" h="1981203">
                  <a:moveTo>
                    <a:pt x="0" y="0"/>
                  </a:moveTo>
                  <a:lnTo>
                    <a:pt x="4419597" y="0"/>
                  </a:lnTo>
                  <a:lnTo>
                    <a:pt x="4419597" y="1777996"/>
                  </a:lnTo>
                  <a:cubicBezTo>
                    <a:pt x="4419597" y="1890229"/>
                    <a:pt x="4328632" y="1981203"/>
                    <a:pt x="4216399" y="1981203"/>
                  </a:cubicBezTo>
                  <a:lnTo>
                    <a:pt x="203198" y="1981203"/>
                  </a:lnTo>
                  <a:cubicBezTo>
                    <a:pt x="90974" y="1981203"/>
                    <a:pt x="0" y="1890229"/>
                    <a:pt x="0" y="1777996"/>
                  </a:cubicBezTo>
                  <a:lnTo>
                    <a:pt x="0" y="0"/>
                  </a:lnTo>
                  <a:close/>
                </a:path>
              </a:pathLst>
            </a:custGeom>
            <a:solidFill>
              <a:schemeClr val="bg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任意多边形 11"/>
            <p:cNvSpPr/>
            <p:nvPr>
              <p:custDataLst>
                <p:tags r:id="rId9"/>
              </p:custDataLst>
            </p:nvPr>
          </p:nvSpPr>
          <p:spPr>
            <a:xfrm>
              <a:off x="8400" y="2880"/>
              <a:ext cx="6960" cy="3120"/>
            </a:xfrm>
            <a:custGeom>
              <a:avLst/>
              <a:gdLst>
                <a:gd name="connisteX0" fmla="*/ 0 w 4419596"/>
                <a:gd name="connsiteY0" fmla="*/ 203197 h 1981203"/>
                <a:gd name="connisteX1" fmla="*/ 203197 w 4419596"/>
                <a:gd name="connsiteY1" fmla="*/ 0 h 1981203"/>
                <a:gd name="connisteX2" fmla="*/ 4216398 w 4419596"/>
                <a:gd name="connsiteY2" fmla="*/ 0 h 1981203"/>
                <a:gd name="connisteX3" fmla="*/ 4419596 w 4419596"/>
                <a:gd name="connsiteY3" fmla="*/ 203197 h 1981203"/>
                <a:gd name="connisteX4" fmla="*/ 4419596 w 4419596"/>
                <a:gd name="connsiteY4" fmla="*/ 1981203 h 1981203"/>
                <a:gd name="connisteX5" fmla="*/ 0 w 4419596"/>
                <a:gd name="connsiteY5" fmla="*/ 1981203 h 1981203"/>
                <a:gd name="connisteX6" fmla="*/ 0 w 4419596"/>
                <a:gd name="connsiteY6" fmla="*/ 203197 h 19812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4419597" h="1981203">
                  <a:moveTo>
                    <a:pt x="0" y="203198"/>
                  </a:moveTo>
                  <a:cubicBezTo>
                    <a:pt x="0" y="90974"/>
                    <a:pt x="90974" y="0"/>
                    <a:pt x="203198" y="0"/>
                  </a:cubicBezTo>
                  <a:lnTo>
                    <a:pt x="4216399" y="0"/>
                  </a:lnTo>
                  <a:cubicBezTo>
                    <a:pt x="4328632" y="0"/>
                    <a:pt x="4419597" y="90974"/>
                    <a:pt x="4419597" y="203198"/>
                  </a:cubicBezTo>
                  <a:lnTo>
                    <a:pt x="4419597" y="1981203"/>
                  </a:lnTo>
                  <a:lnTo>
                    <a:pt x="0" y="1981203"/>
                  </a:lnTo>
                  <a:lnTo>
                    <a:pt x="0" y="203198"/>
                  </a:lnTo>
                  <a:close/>
                </a:path>
              </a:pathLst>
            </a:custGeom>
            <a:solidFill>
              <a:schemeClr val="bg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custDataLst>
                <p:tags r:id="rId10"/>
              </p:custDataLst>
            </p:nvPr>
          </p:nvSpPr>
          <p:spPr>
            <a:xfrm>
              <a:off x="1088" y="6901"/>
              <a:ext cx="6120" cy="640"/>
            </a:xfrm>
            <a:prstGeom prst="rect">
              <a:avLst/>
            </a:prstGeom>
            <a:noFill/>
          </p:spPr>
          <p:txBody>
            <a:bodyPr wrap="square" lIns="0" tIns="0" rIns="0" bIns="0" rtlCol="0" anchor="t">
              <a:noAutofit/>
            </a:bodyPr>
            <a:p>
              <a:pPr algn="l">
                <a:lnSpc>
                  <a:spcPct val="111000"/>
                </a:lnSpc>
              </a:pPr>
              <a:r>
                <a:rPr lang="en-US" altLang="zh-CN" sz="2400">
                  <a:solidFill>
                    <a:schemeClr val="tx1"/>
                  </a:solidFill>
                  <a:latin typeface="Microsoft YaHei UI" panose="020B0503020204020204" charset="-122"/>
                  <a:ea typeface="Microsoft YaHei UI" panose="020B0503020204020204" charset="-122"/>
                </a:rPr>
                <a:t>libbpf</a:t>
              </a:r>
              <a:endParaRPr lang="en-US" altLang="zh-CN" sz="2400">
                <a:solidFill>
                  <a:schemeClr val="tx1"/>
                </a:solidFill>
                <a:latin typeface="Microsoft YaHei UI" panose="020B0503020204020204" charset="-122"/>
                <a:ea typeface="Microsoft YaHei UI" panose="020B0503020204020204" charset="-122"/>
              </a:endParaRPr>
            </a:p>
          </p:txBody>
        </p:sp>
        <p:sp>
          <p:nvSpPr>
            <p:cNvPr id="11" name="文本框 10"/>
            <p:cNvSpPr txBox="1"/>
            <p:nvPr>
              <p:custDataLst>
                <p:tags r:id="rId11"/>
              </p:custDataLst>
            </p:nvPr>
          </p:nvSpPr>
          <p:spPr>
            <a:xfrm>
              <a:off x="1088" y="7616"/>
              <a:ext cx="6080" cy="960"/>
            </a:xfrm>
            <a:prstGeom prst="rect">
              <a:avLst/>
            </a:prstGeom>
            <a:noFill/>
          </p:spPr>
          <p:txBody>
            <a:bodyPr wrap="square" lIns="0" tIns="0" rIns="0" bIns="0" rtlCol="0" anchor="t">
              <a:noAutofit/>
            </a:bodyPr>
            <a:p>
              <a:pPr algn="l">
                <a:lnSpc>
                  <a:spcPct val="125000"/>
                </a:lnSpc>
              </a:pPr>
              <a:r>
                <a:rPr lang="zh-CN" altLang="en-US" sz="1600">
                  <a:solidFill>
                    <a:schemeClr val="tx1"/>
                  </a:solidFill>
                  <a:latin typeface="Microsoft YaHei UI" panose="020B0503020204020204" charset="-122"/>
                  <a:ea typeface="Microsoft YaHei UI" panose="020B0503020204020204" charset="-122"/>
                </a:rPr>
                <a:t>用户态库</a:t>
              </a:r>
              <a:r>
                <a:rPr lang="en-US" altLang="zh-CN" sz="1600">
                  <a:solidFill>
                    <a:schemeClr val="tx1"/>
                  </a:solidFill>
                  <a:latin typeface="Microsoft YaHei UI" panose="020B0503020204020204" charset="-122"/>
                  <a:ea typeface="Microsoft YaHei UI" panose="020B0503020204020204" charset="-122"/>
                </a:rPr>
                <a:t>+</a:t>
              </a:r>
              <a:r>
                <a:rPr lang="zh-CN" altLang="en-US" sz="1600">
                  <a:solidFill>
                    <a:schemeClr val="tx1"/>
                  </a:solidFill>
                  <a:latin typeface="Microsoft YaHei UI" panose="020B0503020204020204" charset="-122"/>
                  <a:ea typeface="Microsoft YaHei UI" panose="020B0503020204020204" charset="-122"/>
                </a:rPr>
                <a:t>内核支持。低开销，基于</a:t>
              </a:r>
              <a:r>
                <a:rPr lang="en-US" altLang="zh-CN" sz="1600">
                  <a:solidFill>
                    <a:schemeClr val="tx1"/>
                  </a:solidFill>
                  <a:latin typeface="Microsoft YaHei UI" panose="020B0503020204020204" charset="-122"/>
                  <a:ea typeface="Microsoft YaHei UI" panose="020B0503020204020204" charset="-122"/>
                </a:rPr>
                <a:t>BTF</a:t>
              </a:r>
              <a:r>
                <a:rPr lang="zh-CN" altLang="en-US" sz="1600">
                  <a:solidFill>
                    <a:schemeClr val="tx1"/>
                  </a:solidFill>
                  <a:latin typeface="Microsoft YaHei UI" panose="020B0503020204020204" charset="-122"/>
                  <a:ea typeface="Microsoft YaHei UI" panose="020B0503020204020204" charset="-122"/>
                </a:rPr>
                <a:t>（</a:t>
              </a:r>
              <a:r>
                <a:rPr lang="en-US" altLang="zh-CN" sz="1600">
                  <a:solidFill>
                    <a:schemeClr val="tx1"/>
                  </a:solidFill>
                  <a:latin typeface="Microsoft YaHei UI" panose="020B0503020204020204" charset="-122"/>
                  <a:ea typeface="Microsoft YaHei UI" panose="020B0503020204020204" charset="-122"/>
                </a:rPr>
                <a:t>BPF Type Format</a:t>
              </a:r>
              <a:r>
                <a:rPr lang="zh-CN" altLang="en-US" sz="1600">
                  <a:solidFill>
                    <a:schemeClr val="tx1"/>
                  </a:solidFill>
                  <a:latin typeface="Microsoft YaHei UI" panose="020B0503020204020204" charset="-122"/>
                  <a:ea typeface="Microsoft YaHei UI" panose="020B0503020204020204" charset="-122"/>
                </a:rPr>
                <a:t>），支持类型安全和</a:t>
              </a:r>
              <a:r>
                <a:rPr lang="en-US" altLang="zh-CN" sz="1600">
                  <a:solidFill>
                    <a:schemeClr val="tx1"/>
                  </a:solidFill>
                  <a:latin typeface="Microsoft YaHei UI" panose="020B0503020204020204" charset="-122"/>
                  <a:ea typeface="Microsoft YaHei UI" panose="020B0503020204020204" charset="-122"/>
                </a:rPr>
                <a:t> CO-RE</a:t>
              </a:r>
              <a:r>
                <a:rPr lang="zh-CN" altLang="en-US" sz="1600">
                  <a:solidFill>
                    <a:schemeClr val="tx1"/>
                  </a:solidFill>
                  <a:latin typeface="Microsoft YaHei UI" panose="020B0503020204020204" charset="-122"/>
                  <a:ea typeface="Microsoft YaHei UI" panose="020B0503020204020204" charset="-122"/>
                </a:rPr>
                <a:t>，不依赖运行时编译器（如</a:t>
              </a:r>
              <a:r>
                <a:rPr lang="en-US" altLang="zh-CN" sz="1600">
                  <a:solidFill>
                    <a:schemeClr val="tx1"/>
                  </a:solidFill>
                  <a:latin typeface="Microsoft YaHei UI" panose="020B0503020204020204" charset="-122"/>
                  <a:ea typeface="Microsoft YaHei UI" panose="020B0503020204020204" charset="-122"/>
                </a:rPr>
                <a:t>BCC</a:t>
              </a:r>
              <a:r>
                <a:rPr lang="zh-CN" altLang="en-US" sz="1600">
                  <a:solidFill>
                    <a:schemeClr val="tx1"/>
                  </a:solidFill>
                  <a:latin typeface="Microsoft YaHei UI" panose="020B0503020204020204" charset="-122"/>
                  <a:ea typeface="Microsoft YaHei UI" panose="020B0503020204020204" charset="-122"/>
                </a:rPr>
                <a:t>的</a:t>
              </a:r>
              <a:r>
                <a:rPr lang="en-US" altLang="zh-CN" sz="1600">
                  <a:solidFill>
                    <a:schemeClr val="tx1"/>
                  </a:solidFill>
                  <a:latin typeface="Microsoft YaHei UI" panose="020B0503020204020204" charset="-122"/>
                  <a:ea typeface="Microsoft YaHei UI" panose="020B0503020204020204" charset="-122"/>
                </a:rPr>
                <a:t>LLVM</a:t>
              </a:r>
              <a:r>
                <a:rPr lang="zh-CN" altLang="en-US" sz="1600">
                  <a:solidFill>
                    <a:schemeClr val="tx1"/>
                  </a:solidFill>
                  <a:latin typeface="Microsoft YaHei UI" panose="020B0503020204020204" charset="-122"/>
                  <a:ea typeface="Microsoft YaHei UI" panose="020B0503020204020204" charset="-122"/>
                </a:rPr>
                <a:t>）。</a:t>
              </a:r>
              <a:r>
                <a:rPr lang="en-US" altLang="zh-CN" sz="1600">
                  <a:solidFill>
                    <a:schemeClr val="tx1"/>
                  </a:solidFill>
                  <a:latin typeface="Microsoft YaHei UI" panose="020B0503020204020204" charset="-122"/>
                  <a:ea typeface="Microsoft YaHei UI" panose="020B0503020204020204" charset="-122"/>
                </a:rPr>
                <a:t>​​libbpf </a:t>
              </a:r>
              <a:r>
                <a:rPr lang="zh-CN" altLang="en-US" sz="1600">
                  <a:solidFill>
                    <a:schemeClr val="tx1"/>
                  </a:solidFill>
                  <a:latin typeface="Microsoft YaHei UI" panose="020B0503020204020204" charset="-122"/>
                  <a:ea typeface="Microsoft YaHei UI" panose="020B0503020204020204" charset="-122"/>
                </a:rPr>
                <a:t>是</a:t>
              </a:r>
              <a:r>
                <a:rPr lang="en-US" altLang="zh-CN" sz="1600">
                  <a:solidFill>
                    <a:schemeClr val="tx1"/>
                  </a:solidFill>
                  <a:latin typeface="Microsoft YaHei UI" panose="020B0503020204020204" charset="-122"/>
                  <a:ea typeface="Microsoft YaHei UI" panose="020B0503020204020204" charset="-122"/>
                </a:rPr>
                <a:t> eBPF </a:t>
              </a:r>
              <a:r>
                <a:rPr lang="zh-CN" altLang="en-US" sz="1600">
                  <a:solidFill>
                    <a:schemeClr val="tx1"/>
                  </a:solidFill>
                  <a:latin typeface="Microsoft YaHei UI" panose="020B0503020204020204" charset="-122"/>
                  <a:ea typeface="Microsoft YaHei UI" panose="020B0503020204020204" charset="-122"/>
                </a:rPr>
                <a:t>的未来方向。</a:t>
              </a:r>
              <a:endParaRPr lang="zh-CN" altLang="en-US" sz="1600">
                <a:solidFill>
                  <a:schemeClr val="tx1"/>
                </a:solidFill>
                <a:latin typeface="Microsoft YaHei UI" panose="020B0503020204020204" charset="-122"/>
                <a:ea typeface="Microsoft YaHei UI" panose="020B0503020204020204" charset="-122"/>
              </a:endParaRPr>
            </a:p>
          </p:txBody>
        </p:sp>
        <p:pic>
          <p:nvPicPr>
            <p:cNvPr id="15" name="图片 14" descr="C:/Users/16576/AppData/Roaming/Kingsoft/office6/wppai/generateppt/5b9f35bda1b381f2_img1.png5b9f35bda1b381f2_img1"/>
            <p:cNvPicPr preferRelativeResize="0">
              <a:picLocks noChangeAspect="1"/>
            </p:cNvPicPr>
            <p:nvPr>
              <p:custDataLst>
                <p:tags r:id="rId12"/>
              </p:custDataLst>
            </p:nvPr>
          </p:nvPicPr>
          <p:blipFill>
            <a:blip r:embed="rId13"/>
            <a:srcRect l="7" t="951" r="-7" b="951"/>
            <a:stretch>
              <a:fillRect/>
            </a:stretch>
          </p:blipFill>
          <p:spPr>
            <a:xfrm>
              <a:off x="8400" y="6000"/>
              <a:ext cx="6959" cy="3840"/>
            </a:xfrm>
            <a:custGeom>
              <a:avLst/>
              <a:gdLst>
                <a:gd name="connisteX0" fmla="*/ 0 w 4419596"/>
                <a:gd name="connsiteY0" fmla="*/ 0 h 2438403"/>
                <a:gd name="connisteX1" fmla="*/ 4419596 w 4419596"/>
                <a:gd name="connsiteY1" fmla="*/ 0 h 2438403"/>
                <a:gd name="connisteX2" fmla="*/ 4419596 w 4419596"/>
                <a:gd name="connsiteY2" fmla="*/ 2235195 h 2438403"/>
                <a:gd name="connisteX3" fmla="*/ 4216398 w 4419596"/>
                <a:gd name="connsiteY3" fmla="*/ 2438403 h 2438403"/>
                <a:gd name="connisteX4" fmla="*/ 203197 w 4419596"/>
                <a:gd name="connsiteY4" fmla="*/ 2438403 h 2438403"/>
                <a:gd name="connisteX5" fmla="*/ 0 w 4419596"/>
                <a:gd name="connsiteY5" fmla="*/ 2235195 h 2438403"/>
                <a:gd name="connisteX6" fmla="*/ 0 w 4419596"/>
                <a:gd name="connsiteY6" fmla="*/ 0 h 24384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4419597" h="2438403">
                  <a:moveTo>
                    <a:pt x="0" y="0"/>
                  </a:moveTo>
                  <a:lnTo>
                    <a:pt x="4419597" y="0"/>
                  </a:lnTo>
                  <a:lnTo>
                    <a:pt x="4419597" y="2235196"/>
                  </a:lnTo>
                  <a:cubicBezTo>
                    <a:pt x="4419597" y="2347429"/>
                    <a:pt x="4328632" y="2438403"/>
                    <a:pt x="4216399" y="2438403"/>
                  </a:cubicBezTo>
                  <a:lnTo>
                    <a:pt x="203198" y="2438403"/>
                  </a:lnTo>
                  <a:cubicBezTo>
                    <a:pt x="90974" y="2438403"/>
                    <a:pt x="0" y="2347429"/>
                    <a:pt x="0" y="2235196"/>
                  </a:cubicBezTo>
                  <a:lnTo>
                    <a:pt x="0" y="0"/>
                  </a:lnTo>
                  <a:close/>
                </a:path>
              </a:pathLst>
            </a:custGeom>
            <a:blipFill rotWithShape="1">
              <a:blip r:embed="rId7"/>
              <a:stretch>
                <a:fillRect/>
              </a:stretch>
            </a:blipFill>
            <a:ln w="0">
              <a:noFill/>
            </a:ln>
            <a:extLst>
              <a:ext uri="{91240B29-F687-4F45-9708-019B960494DF}">
                <a14:hiddenLine xmlns:a14="http://schemas.microsoft.com/office/drawing/2010/main" w="0">
                  <a:pattFill prst="pct5">
                    <a:fgClr>
                      <a:prstClr val="black"/>
                    </a:fgClr>
                  </a:pattFill>
                </a14:hiddenLine>
              </a:ext>
            </a:extLst>
          </p:spPr>
        </p:pic>
        <p:sp>
          <p:nvSpPr>
            <p:cNvPr id="13" name="文本框 12"/>
            <p:cNvSpPr txBox="1"/>
            <p:nvPr>
              <p:custDataLst>
                <p:tags r:id="rId14"/>
              </p:custDataLst>
            </p:nvPr>
          </p:nvSpPr>
          <p:spPr>
            <a:xfrm>
              <a:off x="8597" y="3003"/>
              <a:ext cx="6120" cy="640"/>
            </a:xfrm>
            <a:prstGeom prst="rect">
              <a:avLst/>
            </a:prstGeom>
            <a:noFill/>
          </p:spPr>
          <p:txBody>
            <a:bodyPr wrap="square" lIns="0" tIns="0" rIns="0" bIns="0" rtlCol="0" anchor="t">
              <a:noAutofit/>
            </a:bodyPr>
            <a:p>
              <a:pPr algn="l">
                <a:lnSpc>
                  <a:spcPct val="111000"/>
                </a:lnSpc>
              </a:pPr>
              <a:r>
                <a:rPr lang="en-US" altLang="en-US" sz="2400">
                  <a:solidFill>
                    <a:schemeClr val="tx1"/>
                  </a:solidFill>
                  <a:latin typeface="Microsoft YaHei UI" panose="020B0503020204020204" charset="-122"/>
                  <a:ea typeface="Microsoft YaHei UI" panose="020B0503020204020204" charset="-122"/>
                </a:rPr>
                <a:t>eBPF</a:t>
              </a:r>
              <a:r>
                <a:rPr lang="zh-CN" altLang="en-US" sz="2400">
                  <a:solidFill>
                    <a:schemeClr val="tx1"/>
                  </a:solidFill>
                  <a:latin typeface="Microsoft YaHei UI" panose="020B0503020204020204" charset="-122"/>
                  <a:ea typeface="Microsoft YaHei UI" panose="020B0503020204020204" charset="-122"/>
                </a:rPr>
                <a:t>技术</a:t>
              </a:r>
              <a:endParaRPr lang="zh-CN" altLang="en-US" sz="2400">
                <a:solidFill>
                  <a:schemeClr val="tx1"/>
                </a:solidFill>
                <a:latin typeface="Microsoft YaHei UI" panose="020B0503020204020204" charset="-122"/>
                <a:ea typeface="Microsoft YaHei UI" panose="020B0503020204020204" charset="-122"/>
              </a:endParaRPr>
            </a:p>
          </p:txBody>
        </p:sp>
        <p:sp>
          <p:nvSpPr>
            <p:cNvPr id="14" name="文本框 13"/>
            <p:cNvSpPr txBox="1"/>
            <p:nvPr>
              <p:custDataLst>
                <p:tags r:id="rId15"/>
              </p:custDataLst>
            </p:nvPr>
          </p:nvSpPr>
          <p:spPr>
            <a:xfrm>
              <a:off x="8637" y="3736"/>
              <a:ext cx="6080" cy="960"/>
            </a:xfrm>
            <a:prstGeom prst="rect">
              <a:avLst/>
            </a:prstGeom>
            <a:noFill/>
          </p:spPr>
          <p:txBody>
            <a:bodyPr wrap="square" lIns="0" tIns="0" rIns="0" bIns="0" rtlCol="0" anchor="t">
              <a:noAutofit/>
            </a:bodyPr>
            <a:p>
              <a:pPr algn="l">
                <a:lnSpc>
                  <a:spcPct val="125000"/>
                </a:lnSpc>
              </a:pPr>
              <a:r>
                <a:rPr lang="zh-CN" altLang="en-US" sz="1600">
                  <a:solidFill>
                    <a:schemeClr val="tx1"/>
                  </a:solidFill>
                  <a:latin typeface="Microsoft YaHei UI" panose="020B0503020204020204" charset="-122"/>
                  <a:ea typeface="Microsoft YaHei UI" panose="020B0503020204020204" charset="-122"/>
                </a:rPr>
                <a:t>内核观测、性能分析等领域，深入</a:t>
              </a:r>
              <a:r>
                <a:rPr lang="en-US" altLang="zh-CN" sz="1600">
                  <a:solidFill>
                    <a:schemeClr val="tx1"/>
                  </a:solidFill>
                  <a:latin typeface="Microsoft YaHei UI" panose="020B0503020204020204" charset="-122"/>
                  <a:ea typeface="Microsoft YaHei UI" panose="020B0503020204020204" charset="-122"/>
                </a:rPr>
                <a:t>Linux</a:t>
              </a:r>
              <a:r>
                <a:rPr lang="zh-CN" altLang="en-US" sz="1600">
                  <a:solidFill>
                    <a:schemeClr val="tx1"/>
                  </a:solidFill>
                  <a:latin typeface="Microsoft YaHei UI" panose="020B0503020204020204" charset="-122"/>
                  <a:ea typeface="Microsoft YaHei UI" panose="020B0503020204020204" charset="-122"/>
                </a:rPr>
                <a:t>内核，低性能开销观测内核</a:t>
              </a:r>
              <a:r>
                <a:rPr lang="zh-CN" altLang="en-US" sz="1600">
                  <a:solidFill>
                    <a:schemeClr val="tx1"/>
                  </a:solidFill>
                  <a:latin typeface="Microsoft YaHei UI" panose="020B0503020204020204" charset="-122"/>
                  <a:ea typeface="Microsoft YaHei UI" panose="020B0503020204020204" charset="-122"/>
                </a:rPr>
                <a:t>行为。</a:t>
              </a: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r>
                <a:rPr lang="zh-CN" altLang="en-US" sz="1600">
                  <a:solidFill>
                    <a:schemeClr val="tx1"/>
                  </a:solidFill>
                  <a:latin typeface="Microsoft YaHei UI" panose="020B0503020204020204" charset="-122"/>
                  <a:ea typeface="Microsoft YaHei UI" panose="020B0503020204020204" charset="-122"/>
                </a:rPr>
                <a:t>可以使用</a:t>
              </a:r>
              <a:r>
                <a:rPr lang="en-US" altLang="zh-CN" sz="1600">
                  <a:solidFill>
                    <a:schemeClr val="tx1"/>
                  </a:solidFill>
                  <a:latin typeface="Microsoft YaHei UI" panose="020B0503020204020204" charset="-122"/>
                  <a:ea typeface="Microsoft YaHei UI" panose="020B0503020204020204" charset="-122"/>
                </a:rPr>
                <a:t>uprobe</a:t>
              </a:r>
              <a:r>
                <a:rPr lang="zh-CN" altLang="en-US" sz="1600">
                  <a:solidFill>
                    <a:schemeClr val="tx1"/>
                  </a:solidFill>
                  <a:latin typeface="Microsoft YaHei UI" panose="020B0503020204020204" charset="-122"/>
                  <a:ea typeface="Microsoft YaHei UI" panose="020B0503020204020204" charset="-122"/>
                </a:rPr>
                <a:t>和</a:t>
              </a:r>
              <a:r>
                <a:rPr lang="en-US" altLang="zh-CN" sz="1600">
                  <a:solidFill>
                    <a:schemeClr val="tx1"/>
                  </a:solidFill>
                  <a:latin typeface="Microsoft YaHei UI" panose="020B0503020204020204" charset="-122"/>
                  <a:ea typeface="Microsoft YaHei UI" panose="020B0503020204020204" charset="-122"/>
                </a:rPr>
                <a:t>uretprobe</a:t>
              </a:r>
              <a:r>
                <a:rPr lang="zh-CN" altLang="en-US" sz="1600">
                  <a:solidFill>
                    <a:schemeClr val="tx1"/>
                  </a:solidFill>
                  <a:latin typeface="Microsoft YaHei UI" panose="020B0503020204020204" charset="-122"/>
                  <a:ea typeface="Microsoft YaHei UI" panose="020B0503020204020204" charset="-122"/>
                </a:rPr>
                <a:t>用户态探针在与动态链接的关键函数处插入</a:t>
              </a:r>
              <a:r>
                <a:rPr lang="zh-CN" altLang="en-US" sz="1600">
                  <a:solidFill>
                    <a:schemeClr val="tx1"/>
                  </a:solidFill>
                  <a:latin typeface="Microsoft YaHei UI" panose="020B0503020204020204" charset="-122"/>
                  <a:ea typeface="Microsoft YaHei UI" panose="020B0503020204020204" charset="-122"/>
                </a:rPr>
                <a:t>钩子。</a:t>
              </a:r>
              <a:endParaRPr lang="zh-CN" altLang="en-US" sz="1600">
                <a:solidFill>
                  <a:schemeClr val="tx1"/>
                </a:solidFill>
                <a:latin typeface="Microsoft YaHei UI" panose="020B0503020204020204" charset="-122"/>
                <a:ea typeface="Microsoft YaHei UI" panose="020B0503020204020204" charset="-122"/>
              </a:endParaRPr>
            </a:p>
          </p:txBody>
        </p:sp>
      </p:grpSp>
    </p:spTree>
    <p:custDataLst>
      <p:tags r:id="rId1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任意多边形 2"/>
          <p:cNvSpPr/>
          <p:nvPr>
            <p:custDataLst>
              <p:tags r:id="rId1"/>
            </p:custDataLst>
          </p:nvPr>
        </p:nvSpPr>
        <p:spPr>
          <a:xfrm rot="10800000" flipV="1">
            <a:off x="0" y="0"/>
            <a:ext cx="1371600" cy="6858000"/>
          </a:xfrm>
          <a:custGeom>
            <a:avLst/>
            <a:gdLst>
              <a:gd name="connisteX0" fmla="*/ 0 w 1371600"/>
              <a:gd name="connsiteY0" fmla="*/ 0 h 6858000"/>
              <a:gd name="connisteX1" fmla="*/ 1371600 w 1371600"/>
              <a:gd name="connsiteY1" fmla="*/ 0 h 6858000"/>
              <a:gd name="connisteX2" fmla="*/ 1371600 w 1371600"/>
              <a:gd name="connsiteY2" fmla="*/ 6858000 h 6858000"/>
              <a:gd name="connisteX3" fmla="*/ 1066803 w 1371600"/>
              <a:gd name="connsiteY3" fmla="*/ 6858000 h 6858000"/>
              <a:gd name="connisteX4" fmla="*/ 65909 w 1371600"/>
              <a:gd name="connsiteY4" fmla="*/ 5594975 h 6858000"/>
              <a:gd name="connisteX5" fmla="*/ 0 w 1371600"/>
              <a:gd name="connsiteY5" fmla="*/ 5405667 h 6858000"/>
              <a:gd name="connisteX6" fmla="*/ 0 w 1371600"/>
              <a:gd name="connsiteY6" fmla="*/ 0 h 68580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pathLst>
              <a:path w="1371600" h="6858000">
                <a:moveTo>
                  <a:pt x="0" y="0"/>
                </a:moveTo>
                <a:lnTo>
                  <a:pt x="1371600" y="0"/>
                </a:lnTo>
                <a:lnTo>
                  <a:pt x="1371600" y="6858000"/>
                </a:lnTo>
                <a:lnTo>
                  <a:pt x="1066803" y="6858000"/>
                </a:lnTo>
                <a:lnTo>
                  <a:pt x="65910" y="5594976"/>
                </a:lnTo>
                <a:cubicBezTo>
                  <a:pt x="23226" y="5541109"/>
                  <a:pt x="0" y="5474403"/>
                  <a:pt x="0" y="5405668"/>
                </a:cubicBezTo>
                <a:lnTo>
                  <a:pt x="0" y="0"/>
                </a:lnTo>
                <a:close/>
              </a:path>
            </a:pathLst>
          </a:cu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a:off x="0" y="3086100"/>
            <a:ext cx="1746250" cy="3771265"/>
          </a:xfrm>
          <a:custGeom>
            <a:avLst/>
            <a:gdLst>
              <a:gd name="connisteX0" fmla="*/ 0 w 1746824"/>
              <a:gd name="connsiteY0" fmla="*/ 3771890 h 3771881"/>
              <a:gd name="connisteX1" fmla="*/ 734372 w 1746824"/>
              <a:gd name="connsiteY1" fmla="*/ 3771890 h 3771881"/>
              <a:gd name="connisteX2" fmla="*/ 1679405 w 1746824"/>
              <a:gd name="connsiteY2" fmla="*/ 2598468 h 3771881"/>
              <a:gd name="connisteX3" fmla="*/ 1684937 w 1746824"/>
              <a:gd name="connsiteY3" fmla="*/ 2223189 h 3771881"/>
              <a:gd name="connisteX4" fmla="*/ 0 w 1746824"/>
              <a:gd name="connsiteY4" fmla="*/ 0 h 3771881"/>
              <a:gd name="connisteX5" fmla="*/ 0 w 1746824"/>
              <a:gd name="connsiteY5" fmla="*/ 3771890 h 37718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1746824" h="3771882">
                <a:moveTo>
                  <a:pt x="0" y="3771891"/>
                </a:moveTo>
                <a:lnTo>
                  <a:pt x="734373" y="3771891"/>
                </a:lnTo>
                <a:lnTo>
                  <a:pt x="1679405" y="2598469"/>
                </a:lnTo>
                <a:cubicBezTo>
                  <a:pt x="1767179" y="2489481"/>
                  <a:pt x="1769465" y="2334719"/>
                  <a:pt x="1684937" y="2223190"/>
                </a:cubicBezTo>
                <a:lnTo>
                  <a:pt x="0" y="0"/>
                </a:lnTo>
                <a:lnTo>
                  <a:pt x="0" y="3771891"/>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descr="C:/Users/16576/AppData/Roaming/Kingsoft/office6/wppai/generateppt/5b9f35bda1b381f2_img4.png5b9f35bda1b381f2_img4"/>
          <p:cNvPicPr preferRelativeResize="0">
            <a:picLocks noChangeAspect="1"/>
          </p:cNvPicPr>
          <p:nvPr>
            <p:custDataLst>
              <p:tags r:id="rId3"/>
            </p:custDataLst>
          </p:nvPr>
        </p:nvPicPr>
        <p:blipFill>
          <a:blip r:embed="rId4"/>
          <a:srcRect t="25809" b="25809"/>
          <a:stretch>
            <a:fillRect/>
          </a:stretch>
        </p:blipFill>
        <p:spPr>
          <a:xfrm>
            <a:off x="2438403" y="609603"/>
            <a:ext cx="9144000" cy="2488565"/>
          </a:xfrm>
          <a:custGeom>
            <a:avLst/>
            <a:gdLst>
              <a:gd name="connisteX0" fmla="*/ 0 w 9144000"/>
              <a:gd name="connsiteY0" fmla="*/ 203197 h 2489197"/>
              <a:gd name="connisteX1" fmla="*/ 203197 w 9144000"/>
              <a:gd name="connsiteY1" fmla="*/ 0 h 2489197"/>
              <a:gd name="connisteX2" fmla="*/ 8940802 w 9144000"/>
              <a:gd name="connsiteY2" fmla="*/ 0 h 2489197"/>
              <a:gd name="connisteX3" fmla="*/ 9144000 w 9144000"/>
              <a:gd name="connsiteY3" fmla="*/ 203197 h 2489197"/>
              <a:gd name="connisteX4" fmla="*/ 9144000 w 9144000"/>
              <a:gd name="connsiteY4" fmla="*/ 2286000 h 2489197"/>
              <a:gd name="connisteX5" fmla="*/ 8940802 w 9144000"/>
              <a:gd name="connsiteY5" fmla="*/ 2489197 h 2489197"/>
              <a:gd name="connisteX6" fmla="*/ 203197 w 9144000"/>
              <a:gd name="connsiteY6" fmla="*/ 2489197 h 2489197"/>
              <a:gd name="connisteX7" fmla="*/ 0 w 9144000"/>
              <a:gd name="connsiteY7" fmla="*/ 2286000 h 2489197"/>
              <a:gd name="connisteX8" fmla="*/ 0 w 9144000"/>
              <a:gd name="connsiteY8" fmla="*/ 203197 h 248919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9144000" h="2489198">
                <a:moveTo>
                  <a:pt x="0" y="203198"/>
                </a:moveTo>
                <a:cubicBezTo>
                  <a:pt x="0" y="90974"/>
                  <a:pt x="90974" y="0"/>
                  <a:pt x="203198" y="0"/>
                </a:cubicBezTo>
                <a:lnTo>
                  <a:pt x="8940802" y="0"/>
                </a:lnTo>
                <a:cubicBezTo>
                  <a:pt x="9053026" y="0"/>
                  <a:pt x="9144000" y="90974"/>
                  <a:pt x="9144000" y="203198"/>
                </a:cubicBezTo>
                <a:lnTo>
                  <a:pt x="9144000" y="2286000"/>
                </a:lnTo>
                <a:cubicBezTo>
                  <a:pt x="9144000" y="2398233"/>
                  <a:pt x="9053026" y="2489198"/>
                  <a:pt x="8940802" y="2489198"/>
                </a:cubicBezTo>
                <a:lnTo>
                  <a:pt x="203198" y="2489198"/>
                </a:lnTo>
                <a:cubicBezTo>
                  <a:pt x="90974" y="2489198"/>
                  <a:pt x="0" y="2398233"/>
                  <a:pt x="0" y="2286000"/>
                </a:cubicBezTo>
                <a:lnTo>
                  <a:pt x="0" y="203198"/>
                </a:lnTo>
                <a:close/>
              </a:path>
            </a:pathLst>
          </a:custGeom>
          <a:blipFill rotWithShape="1">
            <a:blip r:embed="rId5"/>
            <a:stretch>
              <a:fillRect/>
            </a:stretch>
          </a:blipFill>
          <a:ln w="0">
            <a:noFill/>
          </a:ln>
          <a:extLst>
            <a:ext uri="{91240B29-F687-4F45-9708-019B960494DF}">
              <a14:hiddenLine xmlns:a14="http://schemas.microsoft.com/office/drawing/2010/main" w="0">
                <a:pattFill prst="pct5">
                  <a:fgClr>
                    <a:prstClr val="black"/>
                  </a:fgClr>
                </a:pattFill>
              </a14:hiddenLine>
            </a:ext>
          </a:extLst>
        </p:spPr>
      </p:pic>
      <p:sp>
        <p:nvSpPr>
          <p:cNvPr id="2" name="标题 1"/>
          <p:cNvSpPr>
            <a:spLocks noGrp="1"/>
          </p:cNvSpPr>
          <p:nvPr>
            <p:ph type="title"/>
            <p:custDataLst>
              <p:tags r:id="rId6"/>
            </p:custDataLst>
          </p:nvPr>
        </p:nvSpPr>
        <p:spPr>
          <a:xfrm>
            <a:off x="2438403" y="3556001"/>
            <a:ext cx="9283702" cy="761997"/>
          </a:xfrm>
          <a:noFill/>
        </p:spPr>
        <p:txBody>
          <a:bodyPr lIns="0" tIns="0" rIns="0" bIns="0" anchor="t">
            <a:noAutofit/>
          </a:bodyPr>
          <a:p>
            <a:pPr algn="l">
              <a:lnSpc>
                <a:spcPct val="114000"/>
              </a:lnSpc>
            </a:pPr>
            <a:r>
              <a:rPr lang="en-US" altLang="zh-CN" sz="4400" b="1">
                <a:solidFill>
                  <a:schemeClr val="tx1"/>
                </a:solidFill>
                <a:latin typeface="Microsoft YaHei UI" panose="020B0503020204020204" charset="-122"/>
                <a:ea typeface="Microsoft YaHei UI" panose="020B0503020204020204" charset="-122"/>
              </a:rPr>
              <a:t>Qt5</a:t>
            </a:r>
            <a:endParaRPr lang="en-US" altLang="zh-CN" sz="4400" b="1">
              <a:solidFill>
                <a:schemeClr val="tx1"/>
              </a:solidFill>
              <a:latin typeface="Microsoft YaHei UI" panose="020B0503020204020204" charset="-122"/>
              <a:ea typeface="Microsoft YaHei UI" panose="020B0503020204020204" charset="-122"/>
            </a:endParaRPr>
          </a:p>
        </p:txBody>
      </p:sp>
      <p:grpSp>
        <p:nvGrpSpPr>
          <p:cNvPr id="12" name="组合 11"/>
          <p:cNvGrpSpPr/>
          <p:nvPr/>
        </p:nvGrpSpPr>
        <p:grpSpPr>
          <a:xfrm>
            <a:off x="2438400" y="4775200"/>
            <a:ext cx="9220200" cy="1473200"/>
            <a:chOff x="3840" y="7520"/>
            <a:chExt cx="14520" cy="2320"/>
          </a:xfrm>
        </p:grpSpPr>
        <p:sp>
          <p:nvSpPr>
            <p:cNvPr id="8" name="文本框 7"/>
            <p:cNvSpPr txBox="1"/>
            <p:nvPr>
              <p:custDataLst>
                <p:tags r:id="rId7"/>
              </p:custDataLst>
            </p:nvPr>
          </p:nvSpPr>
          <p:spPr>
            <a:xfrm>
              <a:off x="3840" y="7521"/>
              <a:ext cx="6960" cy="640"/>
            </a:xfrm>
            <a:prstGeom prst="rect">
              <a:avLst/>
            </a:prstGeom>
            <a:noFill/>
          </p:spPr>
          <p:txBody>
            <a:bodyPr wrap="square" lIns="0" tIns="0" rIns="0" bIns="0" rtlCol="0" anchor="t">
              <a:noAutofit/>
            </a:bodyPr>
            <a:p>
              <a:pPr algn="l">
                <a:lnSpc>
                  <a:spcPct val="111000"/>
                </a:lnSpc>
              </a:pPr>
              <a:r>
                <a:rPr lang="zh-CN" altLang="en-US" sz="2400">
                  <a:solidFill>
                    <a:schemeClr val="tx1"/>
                  </a:solidFill>
                  <a:latin typeface="Microsoft YaHei UI" panose="020B0503020204020204" charset="-122"/>
                  <a:ea typeface="Microsoft YaHei UI" panose="020B0503020204020204" charset="-122"/>
                </a:rPr>
                <a:t>特点</a:t>
              </a:r>
              <a:endParaRPr lang="zh-CN" altLang="en-US" sz="2400">
                <a:solidFill>
                  <a:schemeClr val="tx1"/>
                </a:solidFill>
                <a:latin typeface="Microsoft YaHei UI" panose="020B0503020204020204" charset="-122"/>
                <a:ea typeface="Microsoft YaHei UI" panose="020B0503020204020204" charset="-122"/>
              </a:endParaRPr>
            </a:p>
          </p:txBody>
        </p:sp>
        <p:sp>
          <p:nvSpPr>
            <p:cNvPr id="9" name="文本框 8"/>
            <p:cNvSpPr txBox="1"/>
            <p:nvPr>
              <p:custDataLst>
                <p:tags r:id="rId8"/>
              </p:custDataLst>
            </p:nvPr>
          </p:nvSpPr>
          <p:spPr>
            <a:xfrm>
              <a:off x="3840" y="8400"/>
              <a:ext cx="6920" cy="1440"/>
            </a:xfrm>
            <a:prstGeom prst="rect">
              <a:avLst/>
            </a:prstGeom>
            <a:noFill/>
          </p:spPr>
          <p:txBody>
            <a:bodyPr wrap="square" lIns="0" tIns="0" rIns="0" bIns="0" rtlCol="0" anchor="t">
              <a:noAutofit/>
            </a:bodyPr>
            <a:p>
              <a:pPr algn="l">
                <a:lnSpc>
                  <a:spcPct val="125000"/>
                </a:lnSpc>
              </a:pPr>
              <a:r>
                <a:rPr lang="zh-CN" altLang="en-US" sz="1600">
                  <a:solidFill>
                    <a:schemeClr val="tx1"/>
                  </a:solidFill>
                  <a:latin typeface="Microsoft YaHei UI" panose="020B0503020204020204" charset="-122"/>
                  <a:ea typeface="Microsoft YaHei UI" panose="020B0503020204020204" charset="-122"/>
                </a:rPr>
                <a:t>跨平台。丰富的</a:t>
              </a:r>
              <a:r>
                <a:rPr lang="en-US" altLang="zh-CN" sz="1600">
                  <a:solidFill>
                    <a:schemeClr val="tx1"/>
                  </a:solidFill>
                  <a:latin typeface="Microsoft YaHei UI" panose="020B0503020204020204" charset="-122"/>
                  <a:ea typeface="Microsoft YaHei UI" panose="020B0503020204020204" charset="-122"/>
                </a:rPr>
                <a:t> GUI </a:t>
              </a:r>
              <a:r>
                <a:rPr lang="zh-CN" altLang="en-US" sz="1600">
                  <a:solidFill>
                    <a:schemeClr val="tx1"/>
                  </a:solidFill>
                  <a:latin typeface="Microsoft YaHei UI" panose="020B0503020204020204" charset="-122"/>
                  <a:ea typeface="Microsoft YaHei UI" panose="020B0503020204020204" charset="-122"/>
                </a:rPr>
                <a:t>组件、</a:t>
              </a:r>
              <a:r>
                <a:rPr lang="en-US" altLang="zh-CN" sz="1600">
                  <a:solidFill>
                    <a:schemeClr val="tx1"/>
                  </a:solidFill>
                  <a:latin typeface="Microsoft YaHei UI" panose="020B0503020204020204" charset="-122"/>
                  <a:ea typeface="Microsoft YaHei UI" panose="020B0503020204020204" charset="-122"/>
                </a:rPr>
                <a:t>​​</a:t>
              </a:r>
              <a:r>
                <a:rPr lang="zh-CN" altLang="en-US" sz="1600">
                  <a:solidFill>
                    <a:schemeClr val="tx1"/>
                  </a:solidFill>
                  <a:latin typeface="Microsoft YaHei UI" panose="020B0503020204020204" charset="-122"/>
                  <a:ea typeface="Microsoft YaHei UI" panose="020B0503020204020204" charset="-122"/>
                </a:rPr>
                <a:t>信号与槽机制、数据库、网络、多媒体支持。</a:t>
              </a:r>
              <a:endParaRPr lang="zh-CN" altLang="en-US" sz="1600">
                <a:solidFill>
                  <a:schemeClr val="tx1"/>
                </a:solidFill>
                <a:latin typeface="Microsoft YaHei UI" panose="020B0503020204020204" charset="-122"/>
                <a:ea typeface="Microsoft YaHei UI" panose="020B0503020204020204" charset="-122"/>
              </a:endParaRPr>
            </a:p>
          </p:txBody>
        </p:sp>
        <p:sp>
          <p:nvSpPr>
            <p:cNvPr id="10" name="文本框 9"/>
            <p:cNvSpPr txBox="1"/>
            <p:nvPr>
              <p:custDataLst>
                <p:tags r:id="rId9"/>
              </p:custDataLst>
            </p:nvPr>
          </p:nvSpPr>
          <p:spPr>
            <a:xfrm>
              <a:off x="11400" y="7520"/>
              <a:ext cx="6960" cy="640"/>
            </a:xfrm>
            <a:prstGeom prst="rect">
              <a:avLst/>
            </a:prstGeom>
            <a:noFill/>
          </p:spPr>
          <p:txBody>
            <a:bodyPr wrap="square" lIns="0" tIns="0" rIns="0" bIns="0" rtlCol="0" anchor="t">
              <a:noAutofit/>
            </a:bodyPr>
            <a:p>
              <a:pPr algn="l">
                <a:lnSpc>
                  <a:spcPct val="111000"/>
                </a:lnSpc>
              </a:pPr>
              <a:r>
                <a:rPr lang="zh-CN" altLang="en-US" sz="2400">
                  <a:solidFill>
                    <a:schemeClr val="tx1"/>
                  </a:solidFill>
                  <a:latin typeface="Microsoft YaHei UI" panose="020B0503020204020204" charset="-122"/>
                  <a:ea typeface="Microsoft YaHei UI" panose="020B0503020204020204" charset="-122"/>
                </a:rPr>
                <a:t>表格组件</a:t>
              </a:r>
              <a:r>
                <a:rPr lang="en-US" altLang="zh-CN" sz="2400">
                  <a:solidFill>
                    <a:schemeClr val="tx1"/>
                  </a:solidFill>
                  <a:latin typeface="Microsoft YaHei UI" panose="020B0503020204020204" charset="-122"/>
                  <a:ea typeface="Microsoft YaHei UI" panose="020B0503020204020204" charset="-122"/>
                </a:rPr>
                <a:t>QTableWidget</a:t>
              </a:r>
              <a:endParaRPr lang="en-US" altLang="zh-CN" sz="2400">
                <a:solidFill>
                  <a:schemeClr val="tx1"/>
                </a:solidFill>
                <a:latin typeface="Microsoft YaHei UI" panose="020B0503020204020204" charset="-122"/>
                <a:ea typeface="Microsoft YaHei UI" panose="020B0503020204020204" charset="-122"/>
              </a:endParaRPr>
            </a:p>
          </p:txBody>
        </p:sp>
        <p:sp>
          <p:nvSpPr>
            <p:cNvPr id="11" name="文本框 10"/>
            <p:cNvSpPr txBox="1"/>
            <p:nvPr>
              <p:custDataLst>
                <p:tags r:id="rId10"/>
              </p:custDataLst>
            </p:nvPr>
          </p:nvSpPr>
          <p:spPr>
            <a:xfrm>
              <a:off x="11400" y="8400"/>
              <a:ext cx="6920" cy="1440"/>
            </a:xfrm>
            <a:prstGeom prst="rect">
              <a:avLst/>
            </a:prstGeom>
            <a:noFill/>
          </p:spPr>
          <p:txBody>
            <a:bodyPr wrap="square" lIns="0" tIns="0" rIns="0" bIns="0" rtlCol="0" anchor="t">
              <a:noAutofit/>
            </a:bodyPr>
            <a:p>
              <a:pPr algn="l">
                <a:lnSpc>
                  <a:spcPct val="125000"/>
                </a:lnSpc>
              </a:pPr>
              <a:endParaRPr lang="zh-CN" altLang="en-US" sz="1600">
                <a:solidFill>
                  <a:schemeClr val="tx1"/>
                </a:solidFill>
                <a:latin typeface="Microsoft YaHei UI" panose="020B0503020204020204" charset="-122"/>
                <a:ea typeface="Microsoft YaHei UI" panose="020B0503020204020204" charset="-122"/>
              </a:endParaRPr>
            </a:p>
          </p:txBody>
        </p:sp>
      </p:grpSp>
    </p:spTree>
    <p:custDataLst>
      <p:tags r:id="rId1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p:txBody>
          <a:bodyPr/>
          <a:p>
            <a:r>
              <a:rPr lang="zh-CN" altLang="en-US"/>
              <a:t>程序整体</a:t>
            </a:r>
            <a:r>
              <a:rPr lang="zh-CN" altLang="en-US"/>
              <a:t>架构</a:t>
            </a:r>
            <a:endParaRPr lang="zh-CN" altLang="en-US"/>
          </a:p>
        </p:txBody>
      </p:sp>
      <p:sp>
        <p:nvSpPr>
          <p:cNvPr id="3" name="文本占位符 2"/>
          <p:cNvSpPr>
            <a:spLocks noGrp="1"/>
          </p:cNvSpPr>
          <p:nvPr>
            <p:ph type="body" idx="14"/>
            <p:custDataLst>
              <p:tags r:id="rId2"/>
            </p:custDataLst>
          </p:nvPr>
        </p:nvSpPr>
        <p:spPr/>
        <p:txBody>
          <a:bodyPr/>
          <a:p>
            <a:r>
              <a:rPr lang="en-US" altLang="en-US"/>
              <a:t>02</a:t>
            </a:r>
            <a:endParaRPr lang="en-US"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9603" y="609603"/>
            <a:ext cx="3568702" cy="1524003"/>
          </a:xfrm>
          <a:noFill/>
        </p:spPr>
        <p:txBody>
          <a:bodyPr lIns="0" tIns="0" rIns="0" bIns="0" anchor="t">
            <a:noAutofit/>
          </a:bodyPr>
          <a:p>
            <a:pPr algn="l">
              <a:lnSpc>
                <a:spcPct val="114000"/>
              </a:lnSpc>
            </a:pPr>
            <a:r>
              <a:rPr lang="zh-CN" altLang="en-US" sz="4400" b="1">
                <a:solidFill>
                  <a:schemeClr val="tx1"/>
                </a:solidFill>
                <a:latin typeface="Microsoft YaHei UI" panose="020B0503020204020204" charset="-122"/>
                <a:ea typeface="Microsoft YaHei UI" panose="020B0503020204020204" charset="-122"/>
              </a:rPr>
              <a:t>三</a:t>
            </a:r>
            <a:r>
              <a:rPr lang="zh-CN" altLang="en-US" sz="4400" b="1">
                <a:solidFill>
                  <a:schemeClr val="tx1"/>
                </a:solidFill>
                <a:latin typeface="Microsoft YaHei UI" panose="020B0503020204020204" charset="-122"/>
                <a:ea typeface="Microsoft YaHei UI" panose="020B0503020204020204" charset="-122"/>
              </a:rPr>
              <a:t>层</a:t>
            </a:r>
            <a:endParaRPr lang="zh-CN" altLang="en-US" sz="4400" b="1">
              <a:solidFill>
                <a:schemeClr val="tx1"/>
              </a:solidFill>
              <a:latin typeface="Microsoft YaHei UI" panose="020B0503020204020204" charset="-122"/>
              <a:ea typeface="Microsoft YaHei UI" panose="020B0503020204020204" charset="-122"/>
            </a:endParaRPr>
          </a:p>
        </p:txBody>
      </p:sp>
      <p:sp>
        <p:nvSpPr>
          <p:cNvPr id="3" name="任意多边形 2"/>
          <p:cNvSpPr/>
          <p:nvPr>
            <p:custDataLst>
              <p:tags r:id="rId2"/>
            </p:custDataLst>
          </p:nvPr>
        </p:nvSpPr>
        <p:spPr>
          <a:xfrm>
            <a:off x="520696" y="0"/>
            <a:ext cx="927100" cy="457200"/>
          </a:xfrm>
          <a:custGeom>
            <a:avLst/>
            <a:gdLst>
              <a:gd name="connisteX0" fmla="*/ 577845 w 927101"/>
              <a:gd name="connsiteY0" fmla="*/ 0 h 457200"/>
              <a:gd name="connisteX1" fmla="*/ 463545 w 927101"/>
              <a:gd name="connsiteY1" fmla="*/ 0 h 457200"/>
              <a:gd name="connisteX2" fmla="*/ 349245 w 927101"/>
              <a:gd name="connsiteY2" fmla="*/ 0 h 457200"/>
              <a:gd name="connisteX3" fmla="*/ 0 w 927101"/>
              <a:gd name="connsiteY3" fmla="*/ 0 h 457200"/>
              <a:gd name="connisteX4" fmla="*/ 392204 w 927101"/>
              <a:gd name="connsiteY4" fmla="*/ 386827 h 457200"/>
              <a:gd name="connisteX5" fmla="*/ 534896 w 927101"/>
              <a:gd name="connsiteY5" fmla="*/ 386827 h 457200"/>
              <a:gd name="connisteX6" fmla="*/ 927101 w 927101"/>
              <a:gd name="connsiteY6" fmla="*/ 0 h 457200"/>
              <a:gd name="connisteX7" fmla="*/ 577845 w 927101"/>
              <a:gd name="connsiteY7"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Lst>
            <a:pathLst>
              <a:path w="927101" h="457200">
                <a:moveTo>
                  <a:pt x="577846" y="0"/>
                </a:moveTo>
                <a:lnTo>
                  <a:pt x="463546" y="0"/>
                </a:lnTo>
                <a:lnTo>
                  <a:pt x="349246" y="0"/>
                </a:lnTo>
                <a:lnTo>
                  <a:pt x="0" y="0"/>
                </a:lnTo>
                <a:lnTo>
                  <a:pt x="392204" y="386828"/>
                </a:lnTo>
                <a:cubicBezTo>
                  <a:pt x="431761" y="425854"/>
                  <a:pt x="495330" y="425854"/>
                  <a:pt x="534897" y="386828"/>
                </a:cubicBezTo>
                <a:lnTo>
                  <a:pt x="927101" y="0"/>
                </a:lnTo>
                <a:lnTo>
                  <a:pt x="57784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6" name="组合 15"/>
          <p:cNvGrpSpPr/>
          <p:nvPr/>
        </p:nvGrpSpPr>
        <p:grpSpPr>
          <a:xfrm>
            <a:off x="3223260" y="609600"/>
            <a:ext cx="8435340" cy="2336800"/>
            <a:chOff x="7320" y="960"/>
            <a:chExt cx="11040" cy="3680"/>
          </a:xfrm>
        </p:grpSpPr>
        <p:sp>
          <p:nvSpPr>
            <p:cNvPr id="4" name="任意多边形 3"/>
            <p:cNvSpPr/>
            <p:nvPr>
              <p:custDataLst>
                <p:tags r:id="rId3"/>
              </p:custDataLst>
            </p:nvPr>
          </p:nvSpPr>
          <p:spPr>
            <a:xfrm>
              <a:off x="7320" y="960"/>
              <a:ext cx="81" cy="3680"/>
            </a:xfrm>
            <a:custGeom>
              <a:avLst/>
              <a:gdLst>
                <a:gd name="connisteX0" fmla="*/ 0 w 50804"/>
                <a:gd name="connsiteY0" fmla="*/ 25402 h 2336804"/>
                <a:gd name="connisteX1" fmla="*/ 25402 w 50804"/>
                <a:gd name="connsiteY1" fmla="*/ 0 h 2336804"/>
                <a:gd name="connisteX2" fmla="*/ 25402 w 50804"/>
                <a:gd name="connsiteY2" fmla="*/ 0 h 2336804"/>
                <a:gd name="connisteX3" fmla="*/ 50804 w 50804"/>
                <a:gd name="connsiteY3" fmla="*/ 25402 h 2336804"/>
                <a:gd name="connisteX4" fmla="*/ 50804 w 50804"/>
                <a:gd name="connsiteY4" fmla="*/ 2311402 h 2336804"/>
                <a:gd name="connisteX5" fmla="*/ 25402 w 50804"/>
                <a:gd name="connsiteY5" fmla="*/ 2336804 h 2336804"/>
                <a:gd name="connisteX6" fmla="*/ 25402 w 50804"/>
                <a:gd name="connsiteY6" fmla="*/ 2336804 h 2336804"/>
                <a:gd name="connisteX7" fmla="*/ 0 w 50804"/>
                <a:gd name="connsiteY7" fmla="*/ 2311402 h 2336804"/>
                <a:gd name="connisteX8" fmla="*/ 0 w 50804"/>
                <a:gd name="connsiteY8" fmla="*/ 25402 h 23368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50804" h="2336804">
                  <a:moveTo>
                    <a:pt x="0" y="25402"/>
                  </a:moveTo>
                  <a:cubicBezTo>
                    <a:pt x="0" y="11375"/>
                    <a:pt x="11375" y="0"/>
                    <a:pt x="25402" y="0"/>
                  </a:cubicBezTo>
                  <a:lnTo>
                    <a:pt x="25402" y="0"/>
                  </a:lnTo>
                  <a:cubicBezTo>
                    <a:pt x="39429" y="0"/>
                    <a:pt x="50804" y="11375"/>
                    <a:pt x="50804" y="25402"/>
                  </a:cubicBezTo>
                  <a:lnTo>
                    <a:pt x="50804" y="2311402"/>
                  </a:lnTo>
                  <a:cubicBezTo>
                    <a:pt x="50804" y="2325429"/>
                    <a:pt x="39429" y="2336804"/>
                    <a:pt x="25402" y="2336804"/>
                  </a:cubicBezTo>
                  <a:lnTo>
                    <a:pt x="25402" y="2336804"/>
                  </a:lnTo>
                  <a:cubicBezTo>
                    <a:pt x="11375" y="2336804"/>
                    <a:pt x="0" y="2325429"/>
                    <a:pt x="0" y="2311402"/>
                  </a:cubicBezTo>
                  <a:lnTo>
                    <a:pt x="0" y="25402"/>
                  </a:lnTo>
                  <a:close/>
                </a:path>
              </a:pathLst>
            </a:custGeom>
            <a:gradFill>
              <a:gsLst>
                <a:gs pos="0">
                  <a:schemeClr val="accent4"/>
                </a:gs>
                <a:gs pos="100000">
                  <a:schemeClr val="accent1"/>
                </a:gs>
              </a:gsLst>
              <a:lin ang="5400000"/>
            </a:gra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custDataLst>
                <p:tags r:id="rId4"/>
              </p:custDataLst>
            </p:nvPr>
          </p:nvSpPr>
          <p:spPr>
            <a:xfrm>
              <a:off x="7560" y="960"/>
              <a:ext cx="3200" cy="640"/>
            </a:xfrm>
            <a:prstGeom prst="rect">
              <a:avLst/>
            </a:prstGeom>
            <a:noFill/>
          </p:spPr>
          <p:txBody>
            <a:bodyPr wrap="square" lIns="0" tIns="0" rIns="0" bIns="0" rtlCol="0" anchor="t">
              <a:noAutofit/>
            </a:bodyPr>
            <a:p>
              <a:pPr algn="l">
                <a:lnSpc>
                  <a:spcPct val="111000"/>
                </a:lnSpc>
              </a:pPr>
              <a:r>
                <a:rPr lang="en-US" altLang="zh-CN" sz="2400">
                  <a:solidFill>
                    <a:schemeClr val="tx1"/>
                  </a:solidFill>
                  <a:latin typeface="Microsoft YaHei UI" panose="020B0503020204020204" charset="-122"/>
                  <a:ea typeface="Microsoft YaHei UI" panose="020B0503020204020204" charset="-122"/>
                </a:rPr>
                <a:t>BPF</a:t>
              </a:r>
              <a:r>
                <a:rPr lang="zh-CN" altLang="en-US" sz="2400">
                  <a:solidFill>
                    <a:schemeClr val="tx1"/>
                  </a:solidFill>
                  <a:latin typeface="Microsoft YaHei UI" panose="020B0503020204020204" charset="-122"/>
                  <a:ea typeface="Microsoft YaHei UI" panose="020B0503020204020204" charset="-122"/>
                </a:rPr>
                <a:t>程序</a:t>
              </a:r>
              <a:endParaRPr lang="zh-CN" altLang="en-US" sz="2400">
                <a:solidFill>
                  <a:schemeClr val="tx1"/>
                </a:solidFill>
                <a:latin typeface="Microsoft YaHei UI" panose="020B0503020204020204" charset="-122"/>
                <a:ea typeface="Microsoft YaHei UI" panose="020B0503020204020204" charset="-122"/>
              </a:endParaRPr>
            </a:p>
          </p:txBody>
        </p:sp>
        <p:sp>
          <p:nvSpPr>
            <p:cNvPr id="6" name="文本框 5"/>
            <p:cNvSpPr txBox="1"/>
            <p:nvPr>
              <p:custDataLst>
                <p:tags r:id="rId5"/>
              </p:custDataLst>
            </p:nvPr>
          </p:nvSpPr>
          <p:spPr>
            <a:xfrm>
              <a:off x="7560" y="1760"/>
              <a:ext cx="3160" cy="2880"/>
            </a:xfrm>
            <a:prstGeom prst="rect">
              <a:avLst/>
            </a:prstGeom>
            <a:noFill/>
          </p:spPr>
          <p:txBody>
            <a:bodyPr wrap="square" lIns="0" tIns="0" rIns="0" bIns="0" rtlCol="0" anchor="t">
              <a:noAutofit/>
            </a:bodyPr>
            <a:p>
              <a:pPr algn="l">
                <a:lnSpc>
                  <a:spcPct val="125000"/>
                </a:lnSpc>
              </a:pPr>
              <a:r>
                <a:rPr lang="zh-CN" altLang="en-US" sz="1600">
                  <a:solidFill>
                    <a:schemeClr val="tx1"/>
                  </a:solidFill>
                  <a:latin typeface="Microsoft YaHei UI" panose="020B0503020204020204" charset="-122"/>
                  <a:ea typeface="Microsoft YaHei UI" panose="020B0503020204020204" charset="-122"/>
                </a:rPr>
                <a:t>负责在</a:t>
              </a:r>
              <a:r>
                <a:rPr lang="en-US" altLang="zh-CN" sz="1600">
                  <a:solidFill>
                    <a:schemeClr val="tx1"/>
                  </a:solidFill>
                  <a:latin typeface="Microsoft YaHei UI" panose="020B0503020204020204" charset="-122"/>
                  <a:ea typeface="Microsoft YaHei UI" panose="020B0503020204020204" charset="-122"/>
                </a:rPr>
                <a:t>Linux</a:t>
              </a:r>
              <a:r>
                <a:rPr lang="zh-CN" altLang="en-US" sz="1600">
                  <a:solidFill>
                    <a:schemeClr val="tx1"/>
                  </a:solidFill>
                  <a:latin typeface="Microsoft YaHei UI" panose="020B0503020204020204" charset="-122"/>
                  <a:ea typeface="Microsoft YaHei UI" panose="020B0503020204020204" charset="-122"/>
                </a:rPr>
                <a:t>内核态捕获动态链接过程中的关键信息，需要精确挂载到与动态链接相关的特定用户空间跟踪点上。</a:t>
              </a:r>
              <a:endParaRPr lang="zh-CN" altLang="en-US" sz="1600">
                <a:solidFill>
                  <a:schemeClr val="tx1"/>
                </a:solidFill>
                <a:latin typeface="Microsoft YaHei UI" panose="020B0503020204020204" charset="-122"/>
                <a:ea typeface="Microsoft YaHei UI" panose="020B0503020204020204" charset="-122"/>
              </a:endParaRPr>
            </a:p>
          </p:txBody>
        </p:sp>
        <p:sp>
          <p:nvSpPr>
            <p:cNvPr id="7" name="任意多边形 6"/>
            <p:cNvSpPr/>
            <p:nvPr>
              <p:custDataLst>
                <p:tags r:id="rId6"/>
              </p:custDataLst>
            </p:nvPr>
          </p:nvSpPr>
          <p:spPr>
            <a:xfrm>
              <a:off x="11120" y="960"/>
              <a:ext cx="81" cy="3680"/>
            </a:xfrm>
            <a:custGeom>
              <a:avLst/>
              <a:gdLst>
                <a:gd name="connisteX0" fmla="*/ 0 w 50804"/>
                <a:gd name="connsiteY0" fmla="*/ 25402 h 2336804"/>
                <a:gd name="connisteX1" fmla="*/ 25402 w 50804"/>
                <a:gd name="connsiteY1" fmla="*/ 0 h 2336804"/>
                <a:gd name="connisteX2" fmla="*/ 25402 w 50804"/>
                <a:gd name="connsiteY2" fmla="*/ 0 h 2336804"/>
                <a:gd name="connisteX3" fmla="*/ 50804 w 50804"/>
                <a:gd name="connsiteY3" fmla="*/ 25402 h 2336804"/>
                <a:gd name="connisteX4" fmla="*/ 50804 w 50804"/>
                <a:gd name="connsiteY4" fmla="*/ 2311402 h 2336804"/>
                <a:gd name="connisteX5" fmla="*/ 25402 w 50804"/>
                <a:gd name="connsiteY5" fmla="*/ 2336804 h 2336804"/>
                <a:gd name="connisteX6" fmla="*/ 25402 w 50804"/>
                <a:gd name="connsiteY6" fmla="*/ 2336804 h 2336804"/>
                <a:gd name="connisteX7" fmla="*/ 0 w 50804"/>
                <a:gd name="connsiteY7" fmla="*/ 2311402 h 2336804"/>
                <a:gd name="connisteX8" fmla="*/ 0 w 50804"/>
                <a:gd name="connsiteY8" fmla="*/ 25402 h 23368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50804" h="2336804">
                  <a:moveTo>
                    <a:pt x="0" y="25402"/>
                  </a:moveTo>
                  <a:cubicBezTo>
                    <a:pt x="0" y="11375"/>
                    <a:pt x="11375" y="0"/>
                    <a:pt x="25402" y="0"/>
                  </a:cubicBezTo>
                  <a:lnTo>
                    <a:pt x="25402" y="0"/>
                  </a:lnTo>
                  <a:cubicBezTo>
                    <a:pt x="39429" y="0"/>
                    <a:pt x="50804" y="11375"/>
                    <a:pt x="50804" y="25402"/>
                  </a:cubicBezTo>
                  <a:lnTo>
                    <a:pt x="50804" y="2311402"/>
                  </a:lnTo>
                  <a:cubicBezTo>
                    <a:pt x="50804" y="2325429"/>
                    <a:pt x="39429" y="2336804"/>
                    <a:pt x="25402" y="2336804"/>
                  </a:cubicBezTo>
                  <a:lnTo>
                    <a:pt x="25402" y="2336804"/>
                  </a:lnTo>
                  <a:cubicBezTo>
                    <a:pt x="11375" y="2336804"/>
                    <a:pt x="0" y="2325429"/>
                    <a:pt x="0" y="2311402"/>
                  </a:cubicBezTo>
                  <a:lnTo>
                    <a:pt x="0" y="25402"/>
                  </a:lnTo>
                  <a:close/>
                </a:path>
              </a:pathLst>
            </a:custGeom>
            <a:gradFill>
              <a:gsLst>
                <a:gs pos="0">
                  <a:schemeClr val="accent4"/>
                </a:gs>
                <a:gs pos="100000">
                  <a:schemeClr val="accent1"/>
                </a:gs>
              </a:gsLst>
              <a:lin ang="5400000"/>
            </a:gra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custDataLst>
                <p:tags r:id="rId7"/>
              </p:custDataLst>
            </p:nvPr>
          </p:nvSpPr>
          <p:spPr>
            <a:xfrm>
              <a:off x="11360" y="960"/>
              <a:ext cx="3200" cy="640"/>
            </a:xfrm>
            <a:prstGeom prst="rect">
              <a:avLst/>
            </a:prstGeom>
            <a:noFill/>
          </p:spPr>
          <p:txBody>
            <a:bodyPr wrap="square" lIns="0" tIns="0" rIns="0" bIns="0" rtlCol="0" anchor="t">
              <a:noAutofit/>
            </a:bodyPr>
            <a:p>
              <a:pPr algn="l">
                <a:lnSpc>
                  <a:spcPct val="111000"/>
                </a:lnSpc>
              </a:pPr>
              <a:r>
                <a:rPr lang="zh-CN" altLang="en-US" sz="2400">
                  <a:solidFill>
                    <a:schemeClr val="tx1"/>
                  </a:solidFill>
                  <a:latin typeface="Microsoft YaHei UI" panose="020B0503020204020204" charset="-122"/>
                  <a:ea typeface="Microsoft YaHei UI" panose="020B0503020204020204" charset="-122"/>
                </a:rPr>
                <a:t>用户空间</a:t>
              </a:r>
              <a:r>
                <a:rPr lang="zh-CN" altLang="en-US" sz="2400">
                  <a:solidFill>
                    <a:schemeClr val="tx1"/>
                  </a:solidFill>
                  <a:latin typeface="Microsoft YaHei UI" panose="020B0503020204020204" charset="-122"/>
                  <a:ea typeface="Microsoft YaHei UI" panose="020B0503020204020204" charset="-122"/>
                </a:rPr>
                <a:t>程序</a:t>
              </a:r>
              <a:endParaRPr lang="zh-CN" altLang="en-US" sz="2400">
                <a:solidFill>
                  <a:schemeClr val="tx1"/>
                </a:solidFill>
                <a:latin typeface="Microsoft YaHei UI" panose="020B0503020204020204" charset="-122"/>
                <a:ea typeface="Microsoft YaHei UI" panose="020B0503020204020204" charset="-122"/>
              </a:endParaRPr>
            </a:p>
          </p:txBody>
        </p:sp>
        <p:sp>
          <p:nvSpPr>
            <p:cNvPr id="9" name="文本框 8"/>
            <p:cNvSpPr txBox="1"/>
            <p:nvPr>
              <p:custDataLst>
                <p:tags r:id="rId8"/>
              </p:custDataLst>
            </p:nvPr>
          </p:nvSpPr>
          <p:spPr>
            <a:xfrm>
              <a:off x="11360" y="1760"/>
              <a:ext cx="3160" cy="2880"/>
            </a:xfrm>
            <a:prstGeom prst="rect">
              <a:avLst/>
            </a:prstGeom>
            <a:noFill/>
          </p:spPr>
          <p:txBody>
            <a:bodyPr wrap="square" lIns="0" tIns="0" rIns="0" bIns="0" rtlCol="0" anchor="t">
              <a:noAutofit/>
            </a:bodyPr>
            <a:p>
              <a:pPr algn="l">
                <a:lnSpc>
                  <a:spcPct val="125000"/>
                </a:lnSpc>
              </a:pPr>
              <a:r>
                <a:rPr lang="zh-CN" altLang="en-US" sz="1600">
                  <a:solidFill>
                    <a:schemeClr val="tx1"/>
                  </a:solidFill>
                  <a:latin typeface="Microsoft YaHei UI" panose="020B0503020204020204" charset="-122"/>
                  <a:ea typeface="Microsoft YaHei UI" panose="020B0503020204020204" charset="-122"/>
                </a:rPr>
                <a:t>内核中的</a:t>
              </a:r>
              <a:r>
                <a:rPr lang="en-US" altLang="zh-CN" sz="1600">
                  <a:solidFill>
                    <a:schemeClr val="tx1"/>
                  </a:solidFill>
                  <a:latin typeface="Microsoft YaHei UI" panose="020B0503020204020204" charset="-122"/>
                  <a:ea typeface="Microsoft YaHei UI" panose="020B0503020204020204" charset="-122"/>
                </a:rPr>
                <a:t>eBPF</a:t>
              </a:r>
              <a:r>
                <a:rPr lang="zh-CN" altLang="en-US" sz="1600">
                  <a:solidFill>
                    <a:schemeClr val="tx1"/>
                  </a:solidFill>
                  <a:latin typeface="Microsoft YaHei UI" panose="020B0503020204020204" charset="-122"/>
                  <a:ea typeface="Microsoft YaHei UI" panose="020B0503020204020204" charset="-122"/>
                </a:rPr>
                <a:t>程序进行高效交互，接收、处理并最终展示捕获到的动态链接事件数据。</a:t>
              </a:r>
              <a:endParaRPr lang="zh-CN" altLang="en-US" sz="1600">
                <a:solidFill>
                  <a:schemeClr val="tx1"/>
                </a:solidFill>
                <a:latin typeface="Microsoft YaHei UI" panose="020B0503020204020204" charset="-122"/>
                <a:ea typeface="Microsoft YaHei UI" panose="020B0503020204020204" charset="-122"/>
              </a:endParaRPr>
            </a:p>
          </p:txBody>
        </p:sp>
        <p:sp>
          <p:nvSpPr>
            <p:cNvPr id="10" name="任意多边形 9"/>
            <p:cNvSpPr/>
            <p:nvPr>
              <p:custDataLst>
                <p:tags r:id="rId9"/>
              </p:custDataLst>
            </p:nvPr>
          </p:nvSpPr>
          <p:spPr>
            <a:xfrm>
              <a:off x="14920" y="960"/>
              <a:ext cx="81" cy="3680"/>
            </a:xfrm>
            <a:custGeom>
              <a:avLst/>
              <a:gdLst>
                <a:gd name="connisteX0" fmla="*/ 0 w 50804"/>
                <a:gd name="connsiteY0" fmla="*/ 25402 h 2336804"/>
                <a:gd name="connisteX1" fmla="*/ 25402 w 50804"/>
                <a:gd name="connsiteY1" fmla="*/ 0 h 2336804"/>
                <a:gd name="connisteX2" fmla="*/ 25402 w 50804"/>
                <a:gd name="connsiteY2" fmla="*/ 0 h 2336804"/>
                <a:gd name="connisteX3" fmla="*/ 50804 w 50804"/>
                <a:gd name="connsiteY3" fmla="*/ 25402 h 2336804"/>
                <a:gd name="connisteX4" fmla="*/ 50804 w 50804"/>
                <a:gd name="connsiteY4" fmla="*/ 2311402 h 2336804"/>
                <a:gd name="connisteX5" fmla="*/ 25402 w 50804"/>
                <a:gd name="connsiteY5" fmla="*/ 2336804 h 2336804"/>
                <a:gd name="connisteX6" fmla="*/ 25402 w 50804"/>
                <a:gd name="connsiteY6" fmla="*/ 2336804 h 2336804"/>
                <a:gd name="connisteX7" fmla="*/ 0 w 50804"/>
                <a:gd name="connsiteY7" fmla="*/ 2311402 h 2336804"/>
                <a:gd name="connisteX8" fmla="*/ 0 w 50804"/>
                <a:gd name="connsiteY8" fmla="*/ 25402 h 23368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50804" h="2336804">
                  <a:moveTo>
                    <a:pt x="0" y="25402"/>
                  </a:moveTo>
                  <a:cubicBezTo>
                    <a:pt x="0" y="11375"/>
                    <a:pt x="11375" y="0"/>
                    <a:pt x="25402" y="0"/>
                  </a:cubicBezTo>
                  <a:lnTo>
                    <a:pt x="25402" y="0"/>
                  </a:lnTo>
                  <a:cubicBezTo>
                    <a:pt x="39429" y="0"/>
                    <a:pt x="50804" y="11375"/>
                    <a:pt x="50804" y="25402"/>
                  </a:cubicBezTo>
                  <a:lnTo>
                    <a:pt x="50804" y="2311402"/>
                  </a:lnTo>
                  <a:cubicBezTo>
                    <a:pt x="50804" y="2325429"/>
                    <a:pt x="39429" y="2336804"/>
                    <a:pt x="25402" y="2336804"/>
                  </a:cubicBezTo>
                  <a:lnTo>
                    <a:pt x="25402" y="2336804"/>
                  </a:lnTo>
                  <a:cubicBezTo>
                    <a:pt x="11375" y="2336804"/>
                    <a:pt x="0" y="2325429"/>
                    <a:pt x="0" y="2311402"/>
                  </a:cubicBezTo>
                  <a:lnTo>
                    <a:pt x="0" y="25402"/>
                  </a:lnTo>
                  <a:close/>
                </a:path>
              </a:pathLst>
            </a:custGeom>
            <a:gradFill>
              <a:gsLst>
                <a:gs pos="0">
                  <a:schemeClr val="accent4"/>
                </a:gs>
                <a:gs pos="100000">
                  <a:schemeClr val="accent1"/>
                </a:gs>
              </a:gsLst>
              <a:lin ang="5400000"/>
            </a:gra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custDataLst>
                <p:tags r:id="rId10"/>
              </p:custDataLst>
            </p:nvPr>
          </p:nvSpPr>
          <p:spPr>
            <a:xfrm>
              <a:off x="15160" y="960"/>
              <a:ext cx="3200" cy="640"/>
            </a:xfrm>
            <a:prstGeom prst="rect">
              <a:avLst/>
            </a:prstGeom>
            <a:noFill/>
          </p:spPr>
          <p:txBody>
            <a:bodyPr wrap="square" lIns="0" tIns="0" rIns="0" bIns="0" rtlCol="0" anchor="t">
              <a:noAutofit/>
            </a:bodyPr>
            <a:p>
              <a:pPr algn="l">
                <a:lnSpc>
                  <a:spcPct val="111000"/>
                </a:lnSpc>
              </a:pPr>
              <a:r>
                <a:rPr lang="en-US" altLang="zh-CN" sz="2400">
                  <a:solidFill>
                    <a:schemeClr val="tx1"/>
                  </a:solidFill>
                  <a:latin typeface="Microsoft YaHei UI" panose="020B0503020204020204" charset="-122"/>
                  <a:ea typeface="Microsoft YaHei UI" panose="020B0503020204020204" charset="-122"/>
                </a:rPr>
                <a:t>Qt5</a:t>
              </a:r>
              <a:r>
                <a:rPr lang="zh-CN" altLang="en-US" sz="2400">
                  <a:solidFill>
                    <a:schemeClr val="tx1"/>
                  </a:solidFill>
                  <a:latin typeface="Microsoft YaHei UI" panose="020B0503020204020204" charset="-122"/>
                  <a:ea typeface="Microsoft YaHei UI" panose="020B0503020204020204" charset="-122"/>
                </a:rPr>
                <a:t>可视化</a:t>
              </a:r>
              <a:r>
                <a:rPr lang="zh-CN" altLang="en-US" sz="2400">
                  <a:solidFill>
                    <a:schemeClr val="tx1"/>
                  </a:solidFill>
                  <a:latin typeface="Microsoft YaHei UI" panose="020B0503020204020204" charset="-122"/>
                  <a:ea typeface="Microsoft YaHei UI" panose="020B0503020204020204" charset="-122"/>
                </a:rPr>
                <a:t>程序</a:t>
              </a:r>
              <a:endParaRPr lang="zh-CN" altLang="en-US" sz="2400">
                <a:solidFill>
                  <a:schemeClr val="tx1"/>
                </a:solidFill>
                <a:latin typeface="Microsoft YaHei UI" panose="020B0503020204020204" charset="-122"/>
                <a:ea typeface="Microsoft YaHei UI" panose="020B0503020204020204" charset="-122"/>
              </a:endParaRPr>
            </a:p>
          </p:txBody>
        </p:sp>
        <p:sp>
          <p:nvSpPr>
            <p:cNvPr id="12" name="文本框 11"/>
            <p:cNvSpPr txBox="1"/>
            <p:nvPr>
              <p:custDataLst>
                <p:tags r:id="rId11"/>
              </p:custDataLst>
            </p:nvPr>
          </p:nvSpPr>
          <p:spPr>
            <a:xfrm>
              <a:off x="15160" y="1760"/>
              <a:ext cx="3160" cy="2880"/>
            </a:xfrm>
            <a:prstGeom prst="rect">
              <a:avLst/>
            </a:prstGeom>
            <a:noFill/>
          </p:spPr>
          <p:txBody>
            <a:bodyPr wrap="square" lIns="0" tIns="0" rIns="0" bIns="0" rtlCol="0" anchor="t">
              <a:noAutofit/>
            </a:bodyPr>
            <a:p>
              <a:pPr algn="l">
                <a:lnSpc>
                  <a:spcPct val="125000"/>
                </a:lnSpc>
              </a:pPr>
              <a:r>
                <a:rPr lang="zh-CN" altLang="en-US" sz="1600">
                  <a:solidFill>
                    <a:schemeClr val="tx1"/>
                  </a:solidFill>
                  <a:latin typeface="Microsoft YaHei UI" panose="020B0503020204020204" charset="-122"/>
                  <a:ea typeface="Microsoft YaHei UI" panose="020B0503020204020204" charset="-122"/>
                </a:rPr>
                <a:t>提供直观、实时的动态链接事件展示。</a:t>
              </a:r>
              <a:endParaRPr lang="zh-CN" altLang="en-US" sz="1600">
                <a:solidFill>
                  <a:schemeClr val="tx1"/>
                </a:solidFill>
                <a:latin typeface="Microsoft YaHei UI" panose="020B0503020204020204" charset="-122"/>
                <a:ea typeface="Microsoft YaHei UI" panose="020B0503020204020204" charset="-122"/>
              </a:endParaRPr>
            </a:p>
            <a:p>
              <a:pPr algn="l">
                <a:lnSpc>
                  <a:spcPct val="125000"/>
                </a:lnSpc>
              </a:pPr>
              <a:r>
                <a:rPr lang="zh-CN" altLang="en-US" sz="1600">
                  <a:solidFill>
                    <a:schemeClr val="tx1"/>
                  </a:solidFill>
                  <a:latin typeface="Microsoft YaHei UI" panose="020B0503020204020204" charset="-122"/>
                  <a:ea typeface="Microsoft YaHei UI" panose="020B0503020204020204" charset="-122"/>
                </a:rPr>
                <a:t>程序控制、启动和</a:t>
              </a:r>
              <a:r>
                <a:rPr lang="zh-CN" altLang="en-US" sz="1600">
                  <a:solidFill>
                    <a:schemeClr val="tx1"/>
                  </a:solidFill>
                  <a:latin typeface="Microsoft YaHei UI" panose="020B0503020204020204" charset="-122"/>
                  <a:ea typeface="Microsoft YaHei UI" panose="020B0503020204020204" charset="-122"/>
                </a:rPr>
                <a:t>交互。</a:t>
              </a:r>
              <a:endParaRPr lang="zh-CN" altLang="en-US" sz="1600">
                <a:solidFill>
                  <a:schemeClr val="tx1"/>
                </a:solidFill>
                <a:latin typeface="Microsoft YaHei UI" panose="020B0503020204020204" charset="-122"/>
                <a:ea typeface="Microsoft YaHei UI" panose="020B0503020204020204" charset="-122"/>
              </a:endParaRPr>
            </a:p>
          </p:txBody>
        </p:sp>
      </p:grpSp>
      <p:pic>
        <p:nvPicPr>
          <p:cNvPr id="13" name="图片 12" descr="C:/Users/16576/AppData/Roaming/Kingsoft/office6/wppai/generateppt/5b9f35bda1b381f2_img1.png5b9f35bda1b381f2_img1"/>
          <p:cNvPicPr preferRelativeResize="0">
            <a:picLocks noChangeAspect="1"/>
          </p:cNvPicPr>
          <p:nvPr>
            <p:custDataLst>
              <p:tags r:id="rId12"/>
            </p:custDataLst>
          </p:nvPr>
        </p:nvPicPr>
        <p:blipFill>
          <a:blip r:embed="rId13"/>
          <a:srcRect t="26960" b="26960"/>
          <a:stretch>
            <a:fillRect/>
          </a:stretch>
        </p:blipFill>
        <p:spPr>
          <a:xfrm>
            <a:off x="609602" y="3403598"/>
            <a:ext cx="10972800" cy="2844165"/>
          </a:xfrm>
          <a:custGeom>
            <a:avLst/>
            <a:gdLst>
              <a:gd name="connisteX0" fmla="*/ 0 w 10972800"/>
              <a:gd name="connsiteY0" fmla="*/ 203197 h 2844798"/>
              <a:gd name="connisteX1" fmla="*/ 203197 w 10972800"/>
              <a:gd name="connsiteY1" fmla="*/ 0 h 2844798"/>
              <a:gd name="connisteX2" fmla="*/ 10769602 w 10972800"/>
              <a:gd name="connsiteY2" fmla="*/ 0 h 2844798"/>
              <a:gd name="connisteX3" fmla="*/ 10972800 w 10972800"/>
              <a:gd name="connsiteY3" fmla="*/ 203197 h 2844798"/>
              <a:gd name="connisteX4" fmla="*/ 10972800 w 10972800"/>
              <a:gd name="connsiteY4" fmla="*/ 2641601 h 2844798"/>
              <a:gd name="connisteX5" fmla="*/ 10769602 w 10972800"/>
              <a:gd name="connsiteY5" fmla="*/ 2844798 h 2844798"/>
              <a:gd name="connisteX6" fmla="*/ 203197 w 10972800"/>
              <a:gd name="connsiteY6" fmla="*/ 2844798 h 2844798"/>
              <a:gd name="connisteX7" fmla="*/ 0 w 10972800"/>
              <a:gd name="connsiteY7" fmla="*/ 2641601 h 2844798"/>
              <a:gd name="connisteX8" fmla="*/ 0 w 10972800"/>
              <a:gd name="connsiteY8" fmla="*/ 203197 h 284479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pathLst>
              <a:path w="10972800" h="2844799">
                <a:moveTo>
                  <a:pt x="0" y="203198"/>
                </a:moveTo>
                <a:cubicBezTo>
                  <a:pt x="0" y="90974"/>
                  <a:pt x="90974" y="0"/>
                  <a:pt x="203198" y="0"/>
                </a:cubicBezTo>
                <a:lnTo>
                  <a:pt x="10769602" y="0"/>
                </a:lnTo>
                <a:cubicBezTo>
                  <a:pt x="10881826" y="0"/>
                  <a:pt x="10972800" y="90974"/>
                  <a:pt x="10972800" y="203198"/>
                </a:cubicBezTo>
                <a:lnTo>
                  <a:pt x="10972800" y="2641601"/>
                </a:lnTo>
                <a:cubicBezTo>
                  <a:pt x="10972800" y="2753825"/>
                  <a:pt x="10881826" y="2844799"/>
                  <a:pt x="10769602" y="2844799"/>
                </a:cubicBezTo>
                <a:lnTo>
                  <a:pt x="203198" y="2844799"/>
                </a:lnTo>
                <a:cubicBezTo>
                  <a:pt x="90974" y="2844799"/>
                  <a:pt x="0" y="2753825"/>
                  <a:pt x="0" y="2641601"/>
                </a:cubicBezTo>
                <a:lnTo>
                  <a:pt x="0" y="203198"/>
                </a:lnTo>
                <a:close/>
              </a:path>
            </a:pathLst>
          </a:custGeom>
          <a:blipFill rotWithShape="1">
            <a:blip r:embed="rId14"/>
            <a:stretch>
              <a:fillRect/>
            </a:stretch>
          </a:blipFill>
          <a:ln w="0">
            <a:noFill/>
          </a:ln>
          <a:extLst>
            <a:ext uri="{91240B29-F687-4F45-9708-019B960494DF}">
              <a14:hiddenLine xmlns:a14="http://schemas.microsoft.com/office/drawing/2010/main" w="0">
                <a:pattFill prst="pct5">
                  <a:fgClr>
                    <a:prstClr val="black"/>
                  </a:fgClr>
                </a:pattFill>
              </a14:hiddenLine>
            </a:ext>
          </a:extLst>
        </p:spPr>
      </p:pic>
    </p:spTree>
    <p:custDataLst>
      <p:tags r:id="rId1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3"/>
            <p:custDataLst>
              <p:tags r:id="rId1"/>
            </p:custDataLst>
          </p:nvPr>
        </p:nvSpPr>
        <p:spPr/>
        <p:txBody>
          <a:bodyPr/>
          <a:p>
            <a:r>
              <a:rPr lang="en-US" altLang="zh-CN"/>
              <a:t>BPF</a:t>
            </a:r>
            <a:r>
              <a:rPr lang="zh-CN" altLang="en-US"/>
              <a:t>程序</a:t>
            </a:r>
            <a:br>
              <a:rPr lang="zh-CN" altLang="en-US"/>
            </a:br>
            <a:endParaRPr lang="zh-CN" altLang="en-US"/>
          </a:p>
        </p:txBody>
      </p:sp>
      <p:sp>
        <p:nvSpPr>
          <p:cNvPr id="3" name="文本占位符 2"/>
          <p:cNvSpPr>
            <a:spLocks noGrp="1"/>
          </p:cNvSpPr>
          <p:nvPr>
            <p:ph type="body" idx="14"/>
            <p:custDataLst>
              <p:tags r:id="rId2"/>
            </p:custDataLst>
          </p:nvPr>
        </p:nvSpPr>
        <p:spPr/>
        <p:txBody>
          <a:bodyPr/>
          <a:p>
            <a:r>
              <a:rPr lang="en-US" altLang="en-US"/>
              <a:t>03</a:t>
            </a:r>
            <a:endParaRPr lang="en-US"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custDataLst>
              <p:tags r:id="rId1"/>
            </p:custDataLst>
          </p:nvPr>
        </p:nvSpPr>
        <p:spPr>
          <a:xfrm>
            <a:off x="0" y="0"/>
            <a:ext cx="12191365" cy="1828800"/>
          </a:xfrm>
          <a:prstGeom prst="rect">
            <a:avLst/>
          </a:prstGeom>
          <a:solidFill>
            <a:schemeClr val="tx2"/>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custDataLst>
              <p:tags r:id="rId2"/>
            </p:custDataLst>
          </p:nvPr>
        </p:nvSpPr>
        <p:spPr>
          <a:xfrm>
            <a:off x="0" y="0"/>
            <a:ext cx="3148965" cy="1543050"/>
          </a:xfrm>
          <a:custGeom>
            <a:avLst/>
            <a:gdLst>
              <a:gd name="connisteX0" fmla="*/ 3149595 w 3149595"/>
              <a:gd name="connsiteY0" fmla="*/ 0 h 1543470"/>
              <a:gd name="connisteX1" fmla="*/ 0 w 3149595"/>
              <a:gd name="connsiteY1" fmla="*/ 0 h 1543470"/>
              <a:gd name="connisteX2" fmla="*/ 0 w 3149595"/>
              <a:gd name="connsiteY2" fmla="*/ 812801 h 1543470"/>
              <a:gd name="connisteX3" fmla="*/ 823344 w 3149595"/>
              <a:gd name="connsiteY3" fmla="*/ 1476033 h 1543470"/>
              <a:gd name="connisteX4" fmla="*/ 1198888 w 3149595"/>
              <a:gd name="connsiteY4" fmla="*/ 1481401 h 1543470"/>
              <a:gd name="connisteX5" fmla="*/ 3149595 w 3149595"/>
              <a:gd name="connsiteY5" fmla="*/ 0 h 15434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pathLst>
              <a:path w="3149596" h="1543471">
                <a:moveTo>
                  <a:pt x="3149596" y="0"/>
                </a:moveTo>
                <a:lnTo>
                  <a:pt x="0" y="0"/>
                </a:lnTo>
                <a:lnTo>
                  <a:pt x="0" y="812801"/>
                </a:lnTo>
                <a:lnTo>
                  <a:pt x="823344" y="1476034"/>
                </a:lnTo>
                <a:cubicBezTo>
                  <a:pt x="932423" y="1563907"/>
                  <a:pt x="1087340" y="1566111"/>
                  <a:pt x="1198888" y="1481401"/>
                </a:cubicBezTo>
                <a:lnTo>
                  <a:pt x="3149596" y="0"/>
                </a:lnTo>
                <a:close/>
              </a:path>
            </a:pathLst>
          </a:custGeom>
          <a:solidFill>
            <a:schemeClr val="accent4"/>
          </a:solidFill>
          <a:ln w="0">
            <a:noFill/>
          </a:ln>
          <a:extLst>
            <a:ext uri="{91240B29-F687-4F45-9708-019B960494DF}">
              <a14:hiddenLine xmlns:a14="http://schemas.microsoft.com/office/drawing/2010/main" w="0">
                <a:pattFill prst="pct5">
                  <a:fgClr>
                    <a:schemeClr val="accent1">
                      <a:lumMod val="75000"/>
                    </a:schemeClr>
                  </a:fgClr>
                </a:pattFill>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custDataLst>
              <p:tags r:id="rId3"/>
            </p:custDataLst>
          </p:nvPr>
        </p:nvSpPr>
        <p:spPr>
          <a:xfrm>
            <a:off x="347345" y="1972310"/>
            <a:ext cx="5354955" cy="1524000"/>
          </a:xfrm>
          <a:noFill/>
        </p:spPr>
        <p:txBody>
          <a:bodyPr lIns="0" tIns="0" rIns="0" bIns="0" anchor="t">
            <a:noAutofit/>
          </a:bodyPr>
          <a:p>
            <a:pPr algn="l">
              <a:lnSpc>
                <a:spcPct val="114000"/>
              </a:lnSpc>
            </a:pPr>
            <a:r>
              <a:rPr lang="en-US" altLang="zh-CN" sz="4400" b="1">
                <a:solidFill>
                  <a:schemeClr val="tx1"/>
                </a:solidFill>
                <a:latin typeface="Microsoft YaHei UI" panose="020B0503020204020204" charset="-122"/>
                <a:ea typeface="Microsoft YaHei UI" panose="020B0503020204020204" charset="-122"/>
              </a:rPr>
              <a:t>BPF</a:t>
            </a:r>
            <a:r>
              <a:rPr lang="zh-CN" altLang="en-US" sz="4400" b="1">
                <a:solidFill>
                  <a:schemeClr val="tx1"/>
                </a:solidFill>
                <a:latin typeface="Microsoft YaHei UI" panose="020B0503020204020204" charset="-122"/>
                <a:ea typeface="Microsoft YaHei UI" panose="020B0503020204020204" charset="-122"/>
              </a:rPr>
              <a:t>程序</a:t>
            </a:r>
            <a:r>
              <a:rPr lang="en-US" altLang="zh-CN" sz="4400" b="1">
                <a:solidFill>
                  <a:schemeClr val="tx1"/>
                </a:solidFill>
                <a:latin typeface="Microsoft YaHei UI" panose="020B0503020204020204" charset="-122"/>
                <a:ea typeface="Microsoft YaHei UI" panose="020B0503020204020204" charset="-122"/>
              </a:rPr>
              <a:t>--</a:t>
            </a:r>
            <a:r>
              <a:rPr lang="zh-CN" altLang="en-US" sz="4400" b="1">
                <a:solidFill>
                  <a:schemeClr val="tx1"/>
                </a:solidFill>
                <a:latin typeface="Microsoft YaHei UI" panose="020B0503020204020204" charset="-122"/>
                <a:ea typeface="Microsoft YaHei UI" panose="020B0503020204020204" charset="-122"/>
              </a:rPr>
              <a:t>原理</a:t>
            </a:r>
            <a:endParaRPr lang="zh-CN" altLang="en-US" sz="4400" b="1">
              <a:solidFill>
                <a:schemeClr val="tx1"/>
              </a:solidFill>
              <a:latin typeface="Microsoft YaHei UI" panose="020B0503020204020204" charset="-122"/>
              <a:ea typeface="Microsoft YaHei UI" panose="020B0503020204020204" charset="-122"/>
            </a:endParaRPr>
          </a:p>
        </p:txBody>
      </p:sp>
      <p:sp>
        <p:nvSpPr>
          <p:cNvPr id="7" name="文本框 6"/>
          <p:cNvSpPr txBox="1"/>
          <p:nvPr/>
        </p:nvSpPr>
        <p:spPr>
          <a:xfrm>
            <a:off x="520700" y="2903855"/>
            <a:ext cx="10844530" cy="3780155"/>
          </a:xfrm>
          <a:prstGeom prst="rect">
            <a:avLst/>
          </a:prstGeom>
          <a:noFill/>
        </p:spPr>
        <p:txBody>
          <a:bodyPr wrap="square" rtlCol="0">
            <a:noAutofit/>
          </a:bodyPr>
          <a:p>
            <a:r>
              <a:rPr lang="en-US" altLang="zh-CN"/>
              <a:t>ebpf</a:t>
            </a:r>
            <a:r>
              <a:rPr lang="zh-CN" altLang="en-US"/>
              <a:t>通过可以通过</a:t>
            </a:r>
            <a:r>
              <a:rPr lang="en-US" altLang="zh-CN"/>
              <a:t>uprobe</a:t>
            </a:r>
            <a:r>
              <a:rPr lang="zh-CN" altLang="en-US"/>
              <a:t>和</a:t>
            </a:r>
            <a:r>
              <a:rPr lang="en-US" altLang="zh-CN"/>
              <a:t>uretprobe</a:t>
            </a:r>
            <a:r>
              <a:rPr lang="zh-CN" altLang="en-US"/>
              <a:t>在一些函数的入口和出口处设置钩子来获取函数的调用事件和返回事件，并获取到函数的参数、返回值</a:t>
            </a:r>
            <a:r>
              <a:rPr lang="zh-CN" altLang="en-US"/>
              <a:t>等信息。</a:t>
            </a:r>
            <a:endParaRPr lang="zh-CN" altLang="en-US"/>
          </a:p>
          <a:p>
            <a:endParaRPr lang="zh-CN" altLang="en-US"/>
          </a:p>
          <a:p>
            <a:r>
              <a:rPr lang="zh-CN" altLang="en-US"/>
              <a:t>加载动态库、卸载动态库、调用动态库函数时，实际就是调用</a:t>
            </a:r>
            <a:r>
              <a:rPr lang="en-US" altLang="zh-CN"/>
              <a:t>libc.so</a:t>
            </a:r>
            <a:r>
              <a:rPr lang="zh-CN" altLang="en-US"/>
              <a:t>库的</a:t>
            </a:r>
            <a:r>
              <a:rPr lang="zh-CN" altLang="en-US"/>
              <a:t>这些函数：</a:t>
            </a:r>
            <a:endParaRPr lang="zh-CN" altLang="en-US"/>
          </a:p>
          <a:p>
            <a:r>
              <a:rPr lang="en-US" altLang="zh-CN">
                <a:sym typeface="+mn-ea"/>
              </a:rPr>
              <a:t>// </a:t>
            </a:r>
            <a:r>
              <a:rPr lang="zh-CN" altLang="en-US">
                <a:sym typeface="+mn-ea"/>
              </a:rPr>
              <a:t>加载指定的共享库（如</a:t>
            </a:r>
            <a:r>
              <a:rPr lang="en-US" altLang="zh-CN">
                <a:sym typeface="+mn-ea"/>
              </a:rPr>
              <a:t> libexample.so</a:t>
            </a:r>
            <a:r>
              <a:rPr lang="zh-CN" altLang="en-US">
                <a:sym typeface="+mn-ea"/>
              </a:rPr>
              <a:t>）到进程的地址空间。</a:t>
            </a:r>
            <a:endParaRPr lang="zh-CN" altLang="en-US"/>
          </a:p>
          <a:p>
            <a:r>
              <a:rPr lang="en-US" altLang="zh-CN"/>
              <a:t>void* dlopen(const char* filename, int flags);    </a:t>
            </a:r>
            <a:endParaRPr lang="en-US" altLang="zh-CN"/>
          </a:p>
          <a:p>
            <a:r>
              <a:rPr lang="en-US" altLang="zh-CN"/>
              <a:t>// </a:t>
            </a:r>
            <a:r>
              <a:rPr lang="zh-CN" altLang="en-US"/>
              <a:t>减少库的引用计数，当计数为</a:t>
            </a:r>
            <a:r>
              <a:rPr lang="en-US" altLang="zh-CN"/>
              <a:t> 0 </a:t>
            </a:r>
            <a:r>
              <a:rPr lang="zh-CN" altLang="en-US"/>
              <a:t>时卸载库。</a:t>
            </a:r>
            <a:endParaRPr lang="zh-CN" altLang="en-US"/>
          </a:p>
          <a:p>
            <a:r>
              <a:rPr lang="en-US" altLang="zh-CN"/>
              <a:t>int dlclose(void* handle);</a:t>
            </a:r>
            <a:endParaRPr lang="en-US" altLang="zh-CN"/>
          </a:p>
          <a:p>
            <a:r>
              <a:rPr lang="en-US" altLang="zh-CN"/>
              <a:t>// </a:t>
            </a:r>
            <a:r>
              <a:rPr lang="zh-CN" altLang="en-US"/>
              <a:t>从已加载的库中查找符号（函数或变量）的地址。</a:t>
            </a:r>
            <a:endParaRPr lang="zh-CN" altLang="en-US"/>
          </a:p>
          <a:p>
            <a:r>
              <a:rPr lang="en-US" altLang="zh-CN"/>
              <a:t>void* dlsym(void* handle, const char* symbol);</a:t>
            </a:r>
            <a:endParaRPr lang="en-US" altLang="zh-CN"/>
          </a:p>
          <a:p>
            <a:endParaRPr lang="zh-CN" altLang="en-US"/>
          </a:p>
          <a:p>
            <a:r>
              <a:rPr lang="zh-CN" altLang="en-US"/>
              <a:t>因此，我们只需要在这些函数处设置钩子，就能获取到动态链接事件的</a:t>
            </a:r>
            <a:r>
              <a:rPr lang="zh-CN" altLang="en-US"/>
              <a:t>信息。</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BEAUTIFY_FLAG" val="#wm#"/>
  <p:tag name="KSO_WM_UNIT_INDEX" val="1"/>
  <p:tag name="KSO_WM_UNIT_TYPE" val="i"/>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BEAUTIFY_FLAG" val="#wm#"/>
  <p:tag name="KSO_WM_UNIT_INDEX" val="2"/>
  <p:tag name="KSO_WM_UNIT_TYPE" val="i"/>
</p:tagLst>
</file>

<file path=ppt/tags/tag127.xml><?xml version="1.0" encoding="utf-8"?>
<p:tagLst xmlns:p="http://schemas.openxmlformats.org/presentationml/2006/main">
  <p:tag name="KSO_WM_BEAUTIFY_FLAG" val="#wm#"/>
  <p:tag name="KSO_WM_UNIT_INDEX" val="3"/>
  <p:tag name="KSO_WM_UNIT_TYPE" val="i"/>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BEAUTIFY_FLAG" val="#wm#"/>
  <p:tag name="KSO_WM_UNIT_INDEX" val="1"/>
  <p:tag name="KSO_WM_UNIT_TYPE" val="b"/>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UNIT_INDEX" val="1"/>
  <p:tag name="KSO_WM_UNIT_TYPE" val="a"/>
</p:tagLst>
</file>

<file path=ppt/tags/tag131.xml><?xml version="1.0" encoding="utf-8"?>
<p:tagLst xmlns:p="http://schemas.openxmlformats.org/presentationml/2006/main">
  <p:tag name="KSO_WM_BEAUTIFY_FLAG" val="#wm#"/>
  <p:tag name="KSO_WM_UNIT_INDEX" val="1"/>
  <p:tag name="KSO_WM_UNIT_TYPE" val="i"/>
</p:tagLst>
</file>

<file path=ppt/tags/tag132.xml><?xml version="1.0" encoding="utf-8"?>
<p:tagLst xmlns:p="http://schemas.openxmlformats.org/presentationml/2006/main">
  <p:tag name="KSO_WM_BEAUTIFY_FLAG" val="#wm#"/>
  <p:tag name="KSO_WM_UNIT_INDEX" val="2"/>
  <p:tag name="KSO_WM_UNIT_TYPE" val="i"/>
</p:tagLst>
</file>

<file path=ppt/tags/tag133.xml><?xml version="1.0" encoding="utf-8"?>
<p:tagLst xmlns:p="http://schemas.openxmlformats.org/presentationml/2006/main">
  <p:tag name="KSO_WM_BEAUTIFY_FLAG" val="#wm#"/>
  <p:tag name="KSO_WM_UNIT_INDEX" val="1"/>
  <p:tag name="KSO_WM_UNIT_TYPE" val="a"/>
</p:tagLst>
</file>

<file path=ppt/tags/tag134.xml><?xml version="1.0" encoding="utf-8"?>
<p:tagLst xmlns:p="http://schemas.openxmlformats.org/presentationml/2006/main">
  <p:tag name="KSO_WM_BEAUTIFY_FLAG" val="#wm#"/>
  <p:tag name="KSO_WM_UNIT_INDEX" val="1"/>
  <p:tag name="KSO_WM_UNIT_TYPE" val="b"/>
</p:tagLst>
</file>

<file path=ppt/tags/tag135.xml><?xml version="1.0" encoding="utf-8"?>
<p:tagLst xmlns:p="http://schemas.openxmlformats.org/presentationml/2006/main">
  <p:tag name="KSO_WM_BEAUTIFY_FLAG" val="#wm#"/>
  <p:tag name="KSO_WM_UNIT_INDEX" val="3"/>
  <p:tag name="KSO_WM_UNIT_TYPE" val="i"/>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 name="KSO_WM_TEMPLATE_STYLE_ID" val="5b9f35bda1b381f2"/>
</p:tagLst>
</file>

<file path=ppt/tags/tag142.xml><?xml version="1.0" encoding="utf-8"?>
<p:tagLst xmlns:p="http://schemas.openxmlformats.org/presentationml/2006/main">
  <p:tag name="KSO_WM_BEAUTIFY_FLAG" val="#wm#"/>
  <p:tag name="KSO_WM_UNIT_INDEX" val="1"/>
  <p:tag name="KSO_WM_UNIT_TYPE" val="a"/>
</p:tagLst>
</file>

<file path=ppt/tags/tag143.xml><?xml version="1.0" encoding="utf-8"?>
<p:tagLst xmlns:p="http://schemas.openxmlformats.org/presentationml/2006/main">
  <p:tag name="KSO_WM_BEAUTIFY_FLAG" val="#wm#"/>
  <p:tag name="KSO_WM_UNIT_INDEX" val="2"/>
  <p:tag name="KSO_WM_UNIT_SUBTYPE" val="c"/>
  <p:tag name="KSO_WM_UNIT_TYPE" val="f"/>
</p:tagLst>
</file>

<file path=ppt/tags/tag144.xml><?xml version="1.0" encoding="utf-8"?>
<p:tagLst xmlns:p="http://schemas.openxmlformats.org/presentationml/2006/main">
  <p:tag name="KSO_WM_FIGMA_LIMIT" val=""/>
  <p:tag name="KSO_WM_FIGMA_SLIDE_GROUP" val="1"/>
  <p:tag name="KSO_WM_SLIDE_TYPE" val="title"/>
  <p:tag name="KSO_WM_TEMPLATE_SUBCATEGORY" val="29"/>
</p:tagLst>
</file>

<file path=ppt/tags/tag145.xml><?xml version="1.0" encoding="utf-8"?>
<p:tagLst xmlns:p="http://schemas.openxmlformats.org/presentationml/2006/main">
  <p:tag name="KSO_WM_BEAUTIFY_FLAG" val="#wm#"/>
  <p:tag name="KSO_WM_UNIT_INDEX" val="1"/>
  <p:tag name="KSO_WM_UNIT_TYPE" val="a"/>
</p:tagLst>
</file>

<file path=ppt/tags/tag146.xml><?xml version="1.0" encoding="utf-8"?>
<p:tagLst xmlns:p="http://schemas.openxmlformats.org/presentationml/2006/main">
  <p:tag name="KSO_WM_BEAUTIFY_FLAG" val="#wm#"/>
  <p:tag name="KSO_WM_UNIT_INDEX" val="1"/>
  <p:tag name="KSO_WM_UNIT_TYPE" val="b"/>
</p:tagLst>
</file>

<file path=ppt/tags/tag147.xml><?xml version="1.0" encoding="utf-8"?>
<p:tagLst xmlns:p="http://schemas.openxmlformats.org/presentationml/2006/main">
  <p:tag name="KSO_WM_DIAGRAM_VIRTUALLY_FRAME" val="{&quot;height&quot;:316.9,&quot;left&quot;:337.25,&quot;top&quot;:109.1,&quot;width&quot;:580.75}"/>
</p:tagLst>
</file>

<file path=ppt/tags/tag148.xml><?xml version="1.0" encoding="utf-8"?>
<p:tagLst xmlns:p="http://schemas.openxmlformats.org/presentationml/2006/main">
  <p:tag name="KSO_WM_BEAUTIFY_FLAG" val="#wm#"/>
  <p:tag name="KSO_WM_DIAGRAM_GROUP_CODE" val="1"/>
  <p:tag name="KSO_WM_UNIT_INDEX" val="1_1_1"/>
  <p:tag name="KSO_WM_UNIT_SUBTYPE" val="d"/>
  <p:tag name="KSO_WM_UNIT_TYPE" val="l_h_i"/>
  <p:tag name="KSO_WM_UNIT_PRESET_TEXT" val="01"/>
  <p:tag name="KSO_WM_SLIDE_FIGMA_DIAGRAM" val="1"/>
  <p:tag name="KSO_WM_DIAGRAM_VIRTUALLY_FRAME" val="{&quot;height&quot;:316.9,&quot;left&quot;:337.25,&quot;top&quot;:109.1,&quot;width&quot;:580.75}"/>
</p:tagLst>
</file>

<file path=ppt/tags/tag149.xml><?xml version="1.0" encoding="utf-8"?>
<p:tagLst xmlns:p="http://schemas.openxmlformats.org/presentationml/2006/main">
  <p:tag name="KSO_WM_BEAUTIFY_FLAG" val="#wm#"/>
  <p:tag name="KSO_WM_DIAGRAM_GROUP_CODE" val="1"/>
  <p:tag name="KSO_WM_UNIT_INDEX" val="1_1_2"/>
  <p:tag name="KSO_WM_UNIT_TYPE" val="l_h_i"/>
  <p:tag name="KSO_WM_SLIDE_FIGMA_DIAGRAM" val="1"/>
  <p:tag name="KSO_WM_DIAGRAM_VIRTUALLY_FRAME" val="{&quot;height&quot;:316.9,&quot;left&quot;:337.25,&quot;top&quot;:109.1,&quot;width&quot;:580.7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DIAGRAM_GROUP_CODE" val="1"/>
  <p:tag name="KSO_WM_UNIT_INDEX" val="1_1_1"/>
  <p:tag name="KSO_WM_UNIT_PRESET_TEXT" val="单击此处添加标题内容"/>
  <p:tag name="KSO_WM_UNIT_TEXT_TYPE" val="1"/>
  <p:tag name="KSO_WM_UNIT_TYPE" val="l_h_a"/>
  <p:tag name="KSO_WM_SLIDE_FIGMA_DIAGRAM" val="1"/>
  <p:tag name="KSO_WM_DIAGRAM_VIRTUALLY_FRAME" val="{&quot;height&quot;:316.9,&quot;left&quot;:337.25,&quot;top&quot;:109.1,&quot;width&quot;:580.75}"/>
</p:tagLst>
</file>

<file path=ppt/tags/tag151.xml><?xml version="1.0" encoding="utf-8"?>
<p:tagLst xmlns:p="http://schemas.openxmlformats.org/presentationml/2006/main">
  <p:tag name="KSO_WM_BEAUTIFY_FLAG" val="#wm#"/>
  <p:tag name="KSO_WM_DIAGRAM_GROUP_CODE" val="1"/>
  <p:tag name="KSO_WM_UNIT_INDEX" val="1_2_1"/>
  <p:tag name="KSO_WM_UNIT_SUBTYPE" val="d"/>
  <p:tag name="KSO_WM_UNIT_TYPE" val="l_h_i"/>
  <p:tag name="KSO_WM_UNIT_PRESET_TEXT" val="02"/>
  <p:tag name="KSO_WM_SLIDE_FIGMA_DIAGRAM" val="1"/>
  <p:tag name="KSO_WM_DIAGRAM_VIRTUALLY_FRAME" val="{&quot;height&quot;:316.9,&quot;left&quot;:337.25,&quot;top&quot;:109.1,&quot;width&quot;:580.75}"/>
</p:tagLst>
</file>

<file path=ppt/tags/tag152.xml><?xml version="1.0" encoding="utf-8"?>
<p:tagLst xmlns:p="http://schemas.openxmlformats.org/presentationml/2006/main">
  <p:tag name="KSO_WM_BEAUTIFY_FLAG" val="#wm#"/>
  <p:tag name="KSO_WM_DIAGRAM_GROUP_CODE" val="1"/>
  <p:tag name="KSO_WM_UNIT_INDEX" val="1_2_2"/>
  <p:tag name="KSO_WM_UNIT_TYPE" val="l_h_i"/>
  <p:tag name="KSO_WM_SLIDE_FIGMA_DIAGRAM" val="1"/>
  <p:tag name="KSO_WM_DIAGRAM_VIRTUALLY_FRAME" val="{&quot;height&quot;:316.9,&quot;left&quot;:337.25,&quot;top&quot;:109.1,&quot;width&quot;:580.75}"/>
</p:tagLst>
</file>

<file path=ppt/tags/tag153.xml><?xml version="1.0" encoding="utf-8"?>
<p:tagLst xmlns:p="http://schemas.openxmlformats.org/presentationml/2006/main">
  <p:tag name="KSO_WM_BEAUTIFY_FLAG" val="#wm#"/>
  <p:tag name="KSO_WM_DIAGRAM_GROUP_CODE" val="1"/>
  <p:tag name="KSO_WM_UNIT_INDEX" val="1_2_1"/>
  <p:tag name="KSO_WM_UNIT_PRESET_TEXT" val="单击此处添加标题内容"/>
  <p:tag name="KSO_WM_UNIT_TEXT_TYPE" val="1"/>
  <p:tag name="KSO_WM_UNIT_TYPE" val="l_h_a"/>
  <p:tag name="KSO_WM_SLIDE_FIGMA_DIAGRAM" val="1"/>
  <p:tag name="KSO_WM_DIAGRAM_VIRTUALLY_FRAME" val="{&quot;height&quot;:316.9,&quot;left&quot;:337.25,&quot;top&quot;:109.1,&quot;width&quot;:580.75}"/>
</p:tagLst>
</file>

<file path=ppt/tags/tag154.xml><?xml version="1.0" encoding="utf-8"?>
<p:tagLst xmlns:p="http://schemas.openxmlformats.org/presentationml/2006/main">
  <p:tag name="KSO_WM_BEAUTIFY_FLAG" val="#wm#"/>
  <p:tag name="KSO_WM_DIAGRAM_GROUP_CODE" val="1"/>
  <p:tag name="KSO_WM_UNIT_INDEX" val="1_3_1"/>
  <p:tag name="KSO_WM_UNIT_SUBTYPE" val="d"/>
  <p:tag name="KSO_WM_UNIT_TYPE" val="l_h_i"/>
  <p:tag name="KSO_WM_UNIT_PRESET_TEXT" val="03"/>
  <p:tag name="KSO_WM_SLIDE_FIGMA_DIAGRAM" val="1"/>
  <p:tag name="KSO_WM_DIAGRAM_VIRTUALLY_FRAME" val="{&quot;height&quot;:316.9,&quot;left&quot;:337.25,&quot;top&quot;:109.1,&quot;width&quot;:580.75}"/>
</p:tagLst>
</file>

<file path=ppt/tags/tag155.xml><?xml version="1.0" encoding="utf-8"?>
<p:tagLst xmlns:p="http://schemas.openxmlformats.org/presentationml/2006/main">
  <p:tag name="KSO_WM_BEAUTIFY_FLAG" val="#wm#"/>
  <p:tag name="KSO_WM_DIAGRAM_GROUP_CODE" val="1"/>
  <p:tag name="KSO_WM_UNIT_INDEX" val="1_3_2"/>
  <p:tag name="KSO_WM_UNIT_TYPE" val="l_h_i"/>
  <p:tag name="KSO_WM_SLIDE_FIGMA_DIAGRAM" val="1"/>
  <p:tag name="KSO_WM_DIAGRAM_VIRTUALLY_FRAME" val="{&quot;height&quot;:316.9,&quot;left&quot;:337.25,&quot;top&quot;:109.1,&quot;width&quot;:580.75}"/>
</p:tagLst>
</file>

<file path=ppt/tags/tag156.xml><?xml version="1.0" encoding="utf-8"?>
<p:tagLst xmlns:p="http://schemas.openxmlformats.org/presentationml/2006/main">
  <p:tag name="KSO_WM_BEAUTIFY_FLAG" val="#wm#"/>
  <p:tag name="KSO_WM_DIAGRAM_GROUP_CODE" val="1"/>
  <p:tag name="KSO_WM_UNIT_INDEX" val="1_3_1"/>
  <p:tag name="KSO_WM_UNIT_PRESET_TEXT" val="单击此处添加标题内容"/>
  <p:tag name="KSO_WM_UNIT_TEXT_TYPE" val="1"/>
  <p:tag name="KSO_WM_UNIT_TYPE" val="l_h_a"/>
  <p:tag name="KSO_WM_SLIDE_FIGMA_DIAGRAM" val="1"/>
  <p:tag name="KSO_WM_DIAGRAM_VIRTUALLY_FRAME" val="{&quot;height&quot;:316.9,&quot;left&quot;:337.25,&quot;top&quot;:109.1,&quot;width&quot;:580.75}"/>
</p:tagLst>
</file>

<file path=ppt/tags/tag157.xml><?xml version="1.0" encoding="utf-8"?>
<p:tagLst xmlns:p="http://schemas.openxmlformats.org/presentationml/2006/main">
  <p:tag name="KSO_WM_BEAUTIFY_FLAG" val="#wm#"/>
  <p:tag name="KSO_WM_DIAGRAM_GROUP_CODE" val="1"/>
  <p:tag name="KSO_WM_UNIT_INDEX" val="1_4_1"/>
  <p:tag name="KSO_WM_UNIT_SUBTYPE" val="d"/>
  <p:tag name="KSO_WM_UNIT_TYPE" val="l_h_i"/>
  <p:tag name="KSO_WM_UNIT_PRESET_TEXT" val="04"/>
  <p:tag name="KSO_WM_SLIDE_FIGMA_DIAGRAM" val="1"/>
  <p:tag name="KSO_WM_DIAGRAM_VIRTUALLY_FRAME" val="{&quot;height&quot;:316.9,&quot;left&quot;:337.25,&quot;top&quot;:109.1,&quot;width&quot;:580.75}"/>
</p:tagLst>
</file>

<file path=ppt/tags/tag158.xml><?xml version="1.0" encoding="utf-8"?>
<p:tagLst xmlns:p="http://schemas.openxmlformats.org/presentationml/2006/main">
  <p:tag name="KSO_WM_BEAUTIFY_FLAG" val="#wm#"/>
  <p:tag name="KSO_WM_DIAGRAM_GROUP_CODE" val="1"/>
  <p:tag name="KSO_WM_UNIT_INDEX" val="1_4_2"/>
  <p:tag name="KSO_WM_UNIT_TYPE" val="l_h_i"/>
  <p:tag name="KSO_WM_SLIDE_FIGMA_DIAGRAM" val="1"/>
  <p:tag name="KSO_WM_DIAGRAM_VIRTUALLY_FRAME" val="{&quot;height&quot;:316.9,&quot;left&quot;:337.25,&quot;top&quot;:109.1,&quot;width&quot;:580.75}"/>
</p:tagLst>
</file>

<file path=ppt/tags/tag159.xml><?xml version="1.0" encoding="utf-8"?>
<p:tagLst xmlns:p="http://schemas.openxmlformats.org/presentationml/2006/main">
  <p:tag name="KSO_WM_BEAUTIFY_FLAG" val="#wm#"/>
  <p:tag name="KSO_WM_DIAGRAM_GROUP_CODE" val="1"/>
  <p:tag name="KSO_WM_UNIT_INDEX" val="1_4_1"/>
  <p:tag name="KSO_WM_UNIT_PRESET_TEXT" val="单击此处添加标题内容"/>
  <p:tag name="KSO_WM_UNIT_TEXT_TYPE" val="1"/>
  <p:tag name="KSO_WM_UNIT_TYPE" val="l_h_a"/>
  <p:tag name="KSO_WM_SLIDE_FIGMA_DIAGRAM" val="1"/>
  <p:tag name="KSO_WM_DIAGRAM_VIRTUALLY_FRAME" val="{&quot;height&quot;:316.9,&quot;left&quot;:337.25,&quot;top&quot;:109.1,&quot;width&quot;:580.7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DIAGRAM_GROUP_CODE" val="1"/>
  <p:tag name="KSO_WM_UNIT_INDEX" val="1_5_1"/>
  <p:tag name="KSO_WM_UNIT_SUBTYPE" val="d"/>
  <p:tag name="KSO_WM_UNIT_TYPE" val="l_h_i"/>
  <p:tag name="KSO_WM_UNIT_PRESET_TEXT" val="05"/>
  <p:tag name="KSO_WM_SLIDE_FIGMA_DIAGRAM" val="1"/>
  <p:tag name="KSO_WM_DIAGRAM_VIRTUALLY_FRAME" val="{&quot;height&quot;:316.9,&quot;left&quot;:337.25,&quot;top&quot;:109.1,&quot;width&quot;:580.75}"/>
</p:tagLst>
</file>

<file path=ppt/tags/tag161.xml><?xml version="1.0" encoding="utf-8"?>
<p:tagLst xmlns:p="http://schemas.openxmlformats.org/presentationml/2006/main">
  <p:tag name="KSO_WM_BEAUTIFY_FLAG" val="#wm#"/>
  <p:tag name="KSO_WM_DIAGRAM_GROUP_CODE" val="1"/>
  <p:tag name="KSO_WM_UNIT_INDEX" val="1_5_2"/>
  <p:tag name="KSO_WM_UNIT_TYPE" val="l_h_i"/>
  <p:tag name="KSO_WM_SLIDE_FIGMA_DIAGRAM" val="1"/>
  <p:tag name="KSO_WM_DIAGRAM_VIRTUALLY_FRAME" val="{&quot;height&quot;:316.9,&quot;left&quot;:337.25,&quot;top&quot;:109.1,&quot;width&quot;:580.75}"/>
</p:tagLst>
</file>

<file path=ppt/tags/tag162.xml><?xml version="1.0" encoding="utf-8"?>
<p:tagLst xmlns:p="http://schemas.openxmlformats.org/presentationml/2006/main">
  <p:tag name="KSO_WM_BEAUTIFY_FLAG" val="#wm#"/>
  <p:tag name="KSO_WM_DIAGRAM_GROUP_CODE" val="1"/>
  <p:tag name="KSO_WM_UNIT_INDEX" val="1_5_1"/>
  <p:tag name="KSO_WM_UNIT_PRESET_TEXT" val="单击此处添加标题内容"/>
  <p:tag name="KSO_WM_UNIT_TEXT_TYPE" val="1"/>
  <p:tag name="KSO_WM_UNIT_TYPE" val="l_h_a"/>
  <p:tag name="KSO_WM_SLIDE_FIGMA_DIAGRAM" val="1"/>
  <p:tag name="KSO_WM_DIAGRAM_VIRTUALLY_FRAME" val="{&quot;height&quot;:316.9,&quot;left&quot;:337.25,&quot;top&quot;:109.1,&quot;width&quot;:580.75}"/>
</p:tagLst>
</file>

<file path=ppt/tags/tag163.xml><?xml version="1.0" encoding="utf-8"?>
<p:tagLst xmlns:p="http://schemas.openxmlformats.org/presentationml/2006/main">
  <p:tag name="KSO_WM_DIAGRAM_GROUP_CODE" val="1"/>
  <p:tag name="KSO_WM_UNIT_INDEX" val="1_5_1"/>
  <p:tag name="KSO_WM_UNIT_SUBTYPE" val="d"/>
  <p:tag name="KSO_WM_UNIT_TYPE" val="l_h_i"/>
  <p:tag name="KSO_WM_UNIT_PRESET_TEXT" val="05"/>
  <p:tag name="KSO_WM_SLIDE_FIGMA_DIAGRAM" val="1"/>
  <p:tag name="KSO_WM_DIAGRAM_VIRTUALLY_FRAME" val="{&quot;height&quot;:316.9,&quot;left&quot;:337.25,&quot;top&quot;:109.1,&quot;width&quot;:580.75}"/>
</p:tagLst>
</file>

<file path=ppt/tags/tag164.xml><?xml version="1.0" encoding="utf-8"?>
<p:tagLst xmlns:p="http://schemas.openxmlformats.org/presentationml/2006/main">
  <p:tag name="KSO_WM_DIAGRAM_GROUP_CODE" val="1"/>
  <p:tag name="KSO_WM_UNIT_INDEX" val="1_5_2"/>
  <p:tag name="KSO_WM_UNIT_TYPE" val="l_h_i"/>
  <p:tag name="KSO_WM_SLIDE_FIGMA_DIAGRAM" val="1"/>
  <p:tag name="KSO_WM_DIAGRAM_VIRTUALLY_FRAME" val="{&quot;height&quot;:316.9,&quot;left&quot;:337.25,&quot;top&quot;:109.1,&quot;width&quot;:580.75}"/>
</p:tagLst>
</file>

<file path=ppt/tags/tag165.xml><?xml version="1.0" encoding="utf-8"?>
<p:tagLst xmlns:p="http://schemas.openxmlformats.org/presentationml/2006/main">
  <p:tag name="KSO_WM_DIAGRAM_GROUP_CODE" val="1"/>
  <p:tag name="KSO_WM_UNIT_INDEX" val="1_5_1"/>
  <p:tag name="KSO_WM_UNIT_PRESET_TEXT" val="单击此处添加标题内容"/>
  <p:tag name="KSO_WM_UNIT_TEXT_TYPE" val="1"/>
  <p:tag name="KSO_WM_UNIT_TYPE" val="l_h_a"/>
  <p:tag name="KSO_WM_SLIDE_FIGMA_DIAGRAM" val="1"/>
  <p:tag name="KSO_WM_DIAGRAM_VIRTUALLY_FRAME" val="{&quot;height&quot;:316.9,&quot;left&quot;:337.25,&quot;top&quot;:109.1,&quot;width&quot;:580.75}"/>
</p:tagLst>
</file>

<file path=ppt/tags/tag166.xml><?xml version="1.0" encoding="utf-8"?>
<p:tagLst xmlns:p="http://schemas.openxmlformats.org/presentationml/2006/main">
  <p:tag name="KSO_WM_FIGMA_LIMIT" val=""/>
  <p:tag name="KSO_WM_FIGMA_SLIDE_GROUP" val="2"/>
  <p:tag name="KSO_WM_SLIDE_TYPE" val="contents"/>
  <p:tag name="KSO_WM_TEMPLATE_SUBCATEGORY" val="29"/>
</p:tagLst>
</file>

<file path=ppt/tags/tag167.xml><?xml version="1.0" encoding="utf-8"?>
<p:tagLst xmlns:p="http://schemas.openxmlformats.org/presentationml/2006/main">
  <p:tag name="KSO_WM_BEAUTIFY_FLAG" val="#wm#"/>
  <p:tag name="KSO_WM_UNIT_INDEX" val="1"/>
  <p:tag name="KSO_WM_UNIT_TYPE" val="a"/>
</p:tagLst>
</file>

<file path=ppt/tags/tag168.xml><?xml version="1.0" encoding="utf-8"?>
<p:tagLst xmlns:p="http://schemas.openxmlformats.org/presentationml/2006/main">
  <p:tag name="KSO_WM_BEAUTIFY_FLAG" val="#wm#"/>
  <p:tag name="KSO_WM_UNIT_INDEX" val="1"/>
  <p:tag name="KSO_WM_UNIT_TYPE" val="e"/>
  <p:tag name="KSO_WM_UNIT_PRESET_TEXT" val="01"/>
</p:tagLst>
</file>

<file path=ppt/tags/tag169.xml><?xml version="1.0" encoding="utf-8"?>
<p:tagLst xmlns:p="http://schemas.openxmlformats.org/presentationml/2006/main">
  <p:tag name="KSO_WM_FIGMA_LIMIT" val=""/>
  <p:tag name="KSO_WM_FIGMA_SLIDE_GROUP" val="1"/>
  <p:tag name="KSO_WM_SLIDE_TYPE" val="sectionTitle"/>
  <p:tag name="KSO_WM_TEMPLATE_SUBCATEGORY" val="29"/>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UNIT_INDEX" val="1"/>
  <p:tag name="KSO_WM_UNIT_TYPE" val="i"/>
</p:tagLst>
</file>

<file path=ppt/tags/tag171.xml><?xml version="1.0" encoding="utf-8"?>
<p:tagLst xmlns:p="http://schemas.openxmlformats.org/presentationml/2006/main">
  <p:tag name="KSO_WM_BEAUTIFY_FLAG" val="#wm#"/>
  <p:tag name="KSO_WM_UNIT_INDEX" val="2"/>
  <p:tag name="KSO_WM_UNIT_TYPE" val="i"/>
</p:tagLst>
</file>

<file path=ppt/tags/tag172.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173.xml><?xml version="1.0" encoding="utf-8"?>
<p:tagLst xmlns:p="http://schemas.openxmlformats.org/presentationml/2006/main">
  <p:tag name="KSO_WM_BEAUTIFY_FLAG" val="#wm#"/>
  <p:tag name="KSO_WM_UNIT_INDEX" val="3"/>
  <p:tag name="KSO_WM_UNIT_TYPE" val="i"/>
</p:tagLst>
</file>

<file path=ppt/tags/tag174.xml><?xml version="1.0" encoding="utf-8"?>
<p:tagLst xmlns:p="http://schemas.openxmlformats.org/presentationml/2006/main">
  <p:tag name="KSO_WM_BEAUTIFY_FLAG" val="#fgm#"/>
  <p:tag name="KSO_WM_DIAGRAM_GROUP_CODE" val="1"/>
  <p:tag name="KSO_WM_UNIT_INDEX" val="1_1_1"/>
  <p:tag name="KSO_WM_UNIT_TYPE" val="l_h_d"/>
  <p:tag name="MH_PIC_SOURCE_TYPE" val="generate_slide_ai*{&quot;ai_type&quot;:&quot;generate_ppt&quot;,&quot;id&quot;:&quot;VCG41N1170739612&quot;}*galley_galley_ai_*1748348257854_1.235_d746fe74e450-slide-3"/>
</p:tagLst>
</file>

<file path=ppt/tags/tag175.xml><?xml version="1.0" encoding="utf-8"?>
<p:tagLst xmlns:p="http://schemas.openxmlformats.org/presentationml/2006/main">
  <p:tag name="KSO_WM_BEAUTIFY_FLAG" val="#fgm#"/>
  <p:tag name="KSO_WM_DIAGRAM_GROUP_CODE" val="1"/>
  <p:tag name="KSO_WM_UNIT_INDEX" val="1_1_1"/>
  <p:tag name="KSO_WM_UNIT_TYPE" val="l_h_i"/>
</p:tagLst>
</file>

<file path=ppt/tags/tag176.xml><?xml version="1.0" encoding="utf-8"?>
<p:tagLst xmlns:p="http://schemas.openxmlformats.org/presentationml/2006/main">
  <p:tag name="KSO_WM_BEAUTIFY_FLAG" val="#fgm#"/>
  <p:tag name="KSO_WM_DIAGRAM_GROUP_CODE" val="1"/>
  <p:tag name="KSO_WM_UNIT_INDEX" val="1_2_1"/>
  <p:tag name="KSO_WM_UNIT_TYPE" val="l_h_i"/>
</p:tagLst>
</file>

<file path=ppt/tags/tag177.xml><?xml version="1.0" encoding="utf-8"?>
<p:tagLst xmlns:p="http://schemas.openxmlformats.org/presentationml/2006/main">
  <p:tag name="KSO_WM_BEAUTIFY_FLAG" val="#fgm#"/>
  <p:tag name="KSO_WM_DIAGRAM_GROUP_CODE" val="1"/>
  <p:tag name="KSO_WM_UNIT_INDEX" val="1_1_1"/>
  <p:tag name="KSO_WM_UNIT_PRESET_TEXT" val="单击此处添加项标题"/>
  <p:tag name="KSO_WM_UNIT_TEXT_TYPE" val="1"/>
  <p:tag name="KSO_WM_UNIT_TYPE" val="l_h_a"/>
</p:tagLst>
</file>

<file path=ppt/tags/tag178.xml><?xml version="1.0" encoding="utf-8"?>
<p:tagLst xmlns:p="http://schemas.openxmlformats.org/presentationml/2006/main">
  <p:tag name="KSO_WM_BEAUTIFY_FLAG" val="#fgm#"/>
  <p:tag name="KSO_WM_DIAGRAM_GROUP_CODE" val="1"/>
  <p:tag name="KSO_WM_UNIT_INDEX" val="1_1_1"/>
  <p:tag name="KSO_WM_UNIT_PRESET_TEXT" val="单击此处输入项正文，请尽量言简意赅的阐述观点。"/>
  <p:tag name="KSO_WM_UNIT_TEXT_TYPE" val="1"/>
  <p:tag name="KSO_WM_UNIT_TYPE" val="l_h_f"/>
</p:tagLst>
</file>

<file path=ppt/tags/tag179.xml><?xml version="1.0" encoding="utf-8"?>
<p:tagLst xmlns:p="http://schemas.openxmlformats.org/presentationml/2006/main">
  <p:tag name="KSO_WM_BEAUTIFY_FLAG" val="#fgm#"/>
  <p:tag name="KSO_WM_DIAGRAM_GROUP_CODE" val="1"/>
  <p:tag name="KSO_WM_UNIT_INDEX" val="1_2_1"/>
  <p:tag name="KSO_WM_UNIT_TYPE" val="l_h_d"/>
  <p:tag name="MH_PIC_SOURCE_TYPE" val="generate_slide_ai*{&quot;ai_type&quot;:&quot;generate_ppt&quot;,&quot;id&quot;:&quot;https://ai-generator-dimension.wpscdn.cn/slide_res/20241121/5b9f35bda1b381f2_img1.png&quot;}*galley_preset_ai_*1748348257854_1.235_d746fe74e450-slide-3"/>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fgm#"/>
  <p:tag name="KSO_WM_DIAGRAM_GROUP_CODE" val="1"/>
  <p:tag name="KSO_WM_UNIT_INDEX" val="1_2_1"/>
  <p:tag name="KSO_WM_UNIT_PRESET_TEXT" val="单击此处添加项标题"/>
  <p:tag name="KSO_WM_UNIT_TEXT_TYPE" val="1"/>
  <p:tag name="KSO_WM_UNIT_TYPE" val="l_h_a"/>
</p:tagLst>
</file>

<file path=ppt/tags/tag181.xml><?xml version="1.0" encoding="utf-8"?>
<p:tagLst xmlns:p="http://schemas.openxmlformats.org/presentationml/2006/main">
  <p:tag name="KSO_WM_BEAUTIFY_FLAG" val="#fgm#"/>
  <p:tag name="KSO_WM_DIAGRAM_GROUP_CODE" val="1"/>
  <p:tag name="KSO_WM_UNIT_INDEX" val="1_2_1"/>
  <p:tag name="KSO_WM_UNIT_PRESET_TEXT" val="单击此处输入项正文，请尽量言简意赅的阐述观点。"/>
  <p:tag name="KSO_WM_UNIT_TEXT_TYPE" val="1"/>
  <p:tag name="KSO_WM_UNIT_TYPE" val="l_h_f"/>
</p:tagLst>
</file>

<file path=ppt/tags/tag182.xml><?xml version="1.0" encoding="utf-8"?>
<p:tagLst xmlns:p="http://schemas.openxmlformats.org/presentationml/2006/main">
  <p:tag name="KSO_WM_FIGMA_LIMIT" val=""/>
  <p:tag name="KSO_WM_FIGMA_SLIDE_GROUP" val="26"/>
  <p:tag name="KSO_WM_SLIDE_TYPE" val="text"/>
  <p:tag name="KSO_WM_TEMPLATE_SUBCATEGORY" val="29"/>
</p:tagLst>
</file>

<file path=ppt/tags/tag183.xml><?xml version="1.0" encoding="utf-8"?>
<p:tagLst xmlns:p="http://schemas.openxmlformats.org/presentationml/2006/main">
  <p:tag name="KSO_WM_BEAUTIFY_FLAG" val="#wm#"/>
  <p:tag name="KSO_WM_UNIT_INDEX" val="1"/>
  <p:tag name="KSO_WM_UNIT_TYPE" val="i"/>
</p:tagLst>
</file>

<file path=ppt/tags/tag184.xml><?xml version="1.0" encoding="utf-8"?>
<p:tagLst xmlns:p="http://schemas.openxmlformats.org/presentationml/2006/main">
  <p:tag name="KSO_WM_BEAUTIFY_FLAG" val="#wm#"/>
  <p:tag name="KSO_WM_UNIT_INDEX" val="2"/>
  <p:tag name="KSO_WM_UNIT_TYPE" val="i"/>
</p:tagLst>
</file>

<file path=ppt/tags/tag185.xml><?xml version="1.0" encoding="utf-8"?>
<p:tagLst xmlns:p="http://schemas.openxmlformats.org/presentationml/2006/main">
  <p:tag name="KSO_WM_BEAUTIFY_FLAG" val="#wm#"/>
  <p:tag name="KSO_WM_UNIT_INDEX" val="1"/>
  <p:tag name="KSO_WM_UNIT_TYPE" val="d"/>
  <p:tag name="MH_PIC_SOURCE_TYPE" val="generate_slide_ai*{&quot;ai_type&quot;:&quot;generate_ppt&quot;,&quot;id&quot;:&quot;https://ai-generator-dimension.wpscdn.cn/slide_res/20241121/5b9f35bda1b381f2_img4.png&quot;}*galley_preset_ai_*1748348257854_1.235_d746fe74e450-slide-4"/>
</p:tagLst>
</file>

<file path=ppt/tags/tag186.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187.xml><?xml version="1.0" encoding="utf-8"?>
<p:tagLst xmlns:p="http://schemas.openxmlformats.org/presentationml/2006/main">
  <p:tag name="KSO_WM_BEAUTIFY_FLAG" val="#fgm#"/>
  <p:tag name="KSO_WM_DIAGRAM_GROUP_CODE" val="1"/>
  <p:tag name="KSO_WM_UNIT_INDEX" val="1_1_1"/>
  <p:tag name="KSO_WM_UNIT_PRESET_TEXT" val="添加项标题"/>
  <p:tag name="KSO_WM_UNIT_TEXT_TYPE" val="1"/>
  <p:tag name="KSO_WM_UNIT_TYPE" val="l_h_a"/>
</p:tagLst>
</file>

<file path=ppt/tags/tag188.xml><?xml version="1.0" encoding="utf-8"?>
<p:tagLst xmlns:p="http://schemas.openxmlformats.org/presentationml/2006/main">
  <p:tag name="KSO_WM_BEAUTIFY_FLAG" val="#fgm#"/>
  <p:tag name="KSO_WM_DIAGRAM_GROUP_CODE" val="1"/>
  <p:tag name="KSO_WM_UNIT_INDEX" val="1_1_1"/>
  <p:tag name="KSO_WM_UNIT_PRESET_TEXT" val="单击此处输入项正文，文字是您思想的提炼，请尽量言简意赅的阐述观点。"/>
  <p:tag name="KSO_WM_UNIT_TEXT_TYPE" val="1"/>
  <p:tag name="KSO_WM_UNIT_TYPE" val="l_h_f"/>
</p:tagLst>
</file>

<file path=ppt/tags/tag189.xml><?xml version="1.0" encoding="utf-8"?>
<p:tagLst xmlns:p="http://schemas.openxmlformats.org/presentationml/2006/main">
  <p:tag name="KSO_WM_BEAUTIFY_FLAG" val="#fgm#"/>
  <p:tag name="KSO_WM_DIAGRAM_GROUP_CODE" val="1"/>
  <p:tag name="KSO_WM_UNIT_INDEX" val="1_2_1"/>
  <p:tag name="KSO_WM_UNIT_PRESET_TEXT" val="添加项标题"/>
  <p:tag name="KSO_WM_UNIT_TEXT_TYPE" val="1"/>
  <p:tag name="KSO_WM_UNIT_TYPE" val="l_h_a"/>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fgm#"/>
  <p:tag name="KSO_WM_DIAGRAM_GROUP_CODE" val="1"/>
  <p:tag name="KSO_WM_UNIT_INDEX" val="1_2_1"/>
  <p:tag name="KSO_WM_UNIT_PRESET_TEXT" val="单击此处输入项正文，文字是您思想的提炼，请尽量言简意赅的阐述观点。"/>
  <p:tag name="KSO_WM_UNIT_TEXT_TYPE" val="1"/>
  <p:tag name="KSO_WM_UNIT_TYPE" val="l_h_f"/>
</p:tagLst>
</file>

<file path=ppt/tags/tag191.xml><?xml version="1.0" encoding="utf-8"?>
<p:tagLst xmlns:p="http://schemas.openxmlformats.org/presentationml/2006/main">
  <p:tag name="KSO_WM_FIGMA_LIMIT" val=""/>
  <p:tag name="KSO_WM_FIGMA_SLIDE_GROUP" val="51"/>
  <p:tag name="KSO_WM_SLIDE_TYPE" val="text"/>
  <p:tag name="KSO_WM_TEMPLATE_SUBCATEGORY" val="29"/>
</p:tagLst>
</file>

<file path=ppt/tags/tag192.xml><?xml version="1.0" encoding="utf-8"?>
<p:tagLst xmlns:p="http://schemas.openxmlformats.org/presentationml/2006/main">
  <p:tag name="KSO_WM_BEAUTIFY_FLAG" val="#wm#"/>
  <p:tag name="KSO_WM_UNIT_INDEX" val="1"/>
  <p:tag name="KSO_WM_UNIT_TYPE" val="a"/>
</p:tagLst>
</file>

<file path=ppt/tags/tag193.xml><?xml version="1.0" encoding="utf-8"?>
<p:tagLst xmlns:p="http://schemas.openxmlformats.org/presentationml/2006/main">
  <p:tag name="KSO_WM_BEAUTIFY_FLAG" val="#wm#"/>
  <p:tag name="KSO_WM_UNIT_INDEX" val="1"/>
  <p:tag name="KSO_WM_UNIT_TYPE" val="e"/>
  <p:tag name="KSO_WM_UNIT_PRESET_TEXT" val="01"/>
</p:tagLst>
</file>

<file path=ppt/tags/tag194.xml><?xml version="1.0" encoding="utf-8"?>
<p:tagLst xmlns:p="http://schemas.openxmlformats.org/presentationml/2006/main">
  <p:tag name="KSO_WM_FIGMA_LIMIT" val=""/>
  <p:tag name="KSO_WM_FIGMA_SLIDE_GROUP" val="1"/>
  <p:tag name="KSO_WM_SLIDE_TYPE" val="sectionTitle"/>
  <p:tag name="KSO_WM_TEMPLATE_SUBCATEGORY" val="29"/>
</p:tagLst>
</file>

<file path=ppt/tags/tag195.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196.xml><?xml version="1.0" encoding="utf-8"?>
<p:tagLst xmlns:p="http://schemas.openxmlformats.org/presentationml/2006/main">
  <p:tag name="KSO_WM_BEAUTIFY_FLAG" val="#wm#"/>
  <p:tag name="KSO_WM_UNIT_INDEX" val="1"/>
  <p:tag name="KSO_WM_UNIT_TYPE" val="i"/>
</p:tagLst>
</file>

<file path=ppt/tags/tag197.xml><?xml version="1.0" encoding="utf-8"?>
<p:tagLst xmlns:p="http://schemas.openxmlformats.org/presentationml/2006/main">
  <p:tag name="KSO_WM_BEAUTIFY_FLAG" val="#fgm#"/>
  <p:tag name="KSO_WM_DIAGRAM_GROUP_CODE" val="1"/>
  <p:tag name="KSO_WM_UNIT_INDEX" val="1_1_1"/>
  <p:tag name="KSO_WM_UNIT_TYPE" val="l_h_i"/>
</p:tagLst>
</file>

<file path=ppt/tags/tag198.xml><?xml version="1.0" encoding="utf-8"?>
<p:tagLst xmlns:p="http://schemas.openxmlformats.org/presentationml/2006/main">
  <p:tag name="KSO_WM_BEAUTIFY_FLAG" val="#fgm#"/>
  <p:tag name="KSO_WM_DIAGRAM_GROUP_CODE" val="1"/>
  <p:tag name="KSO_WM_UNIT_INDEX" val="1_1_1"/>
  <p:tag name="KSO_WM_UNIT_PRESET_TEXT" val="添加项标题"/>
  <p:tag name="KSO_WM_UNIT_TEXT_TYPE" val="1"/>
  <p:tag name="KSO_WM_UNIT_TYPE" val="l_h_a"/>
</p:tagLst>
</file>

<file path=ppt/tags/tag199.xml><?xml version="1.0" encoding="utf-8"?>
<p:tagLst xmlns:p="http://schemas.openxmlformats.org/presentationml/2006/main">
  <p:tag name="KSO_WM_BEAUTIFY_FLAG" val="#fgm#"/>
  <p:tag name="KSO_WM_DIAGRAM_GROUP_CODE" val="1"/>
  <p:tag name="KSO_WM_UNIT_INDEX" val="1_1_1"/>
  <p:tag name="KSO_WM_UNIT_PRESET_TEXT" val="单击此处输入项正文，文字是您思想的提炼，请尽量言简意赅的阐述观点。"/>
  <p:tag name="KSO_WM_UNIT_TEXT_TYPE" val="1"/>
  <p:tag name="KSO_WM_UNIT_TYPE" val="l_h_f"/>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fgm#"/>
  <p:tag name="KSO_WM_DIAGRAM_GROUP_CODE" val="1"/>
  <p:tag name="KSO_WM_UNIT_INDEX" val="1_2_1"/>
  <p:tag name="KSO_WM_UNIT_TYPE" val="l_h_i"/>
</p:tagLst>
</file>

<file path=ppt/tags/tag201.xml><?xml version="1.0" encoding="utf-8"?>
<p:tagLst xmlns:p="http://schemas.openxmlformats.org/presentationml/2006/main">
  <p:tag name="KSO_WM_BEAUTIFY_FLAG" val="#fgm#"/>
  <p:tag name="KSO_WM_DIAGRAM_GROUP_CODE" val="1"/>
  <p:tag name="KSO_WM_UNIT_INDEX" val="1_2_1"/>
  <p:tag name="KSO_WM_UNIT_PRESET_TEXT" val="添加项标题"/>
  <p:tag name="KSO_WM_UNIT_TEXT_TYPE" val="1"/>
  <p:tag name="KSO_WM_UNIT_TYPE" val="l_h_a"/>
</p:tagLst>
</file>

<file path=ppt/tags/tag202.xml><?xml version="1.0" encoding="utf-8"?>
<p:tagLst xmlns:p="http://schemas.openxmlformats.org/presentationml/2006/main">
  <p:tag name="KSO_WM_BEAUTIFY_FLAG" val="#fgm#"/>
  <p:tag name="KSO_WM_DIAGRAM_GROUP_CODE" val="1"/>
  <p:tag name="KSO_WM_UNIT_INDEX" val="1_2_1"/>
  <p:tag name="KSO_WM_UNIT_PRESET_TEXT" val="单击此处输入项正文，文字是您思想的提炼，请尽量言简意赅的阐述观点。"/>
  <p:tag name="KSO_WM_UNIT_TEXT_TYPE" val="1"/>
  <p:tag name="KSO_WM_UNIT_TYPE" val="l_h_f"/>
</p:tagLst>
</file>

<file path=ppt/tags/tag203.xml><?xml version="1.0" encoding="utf-8"?>
<p:tagLst xmlns:p="http://schemas.openxmlformats.org/presentationml/2006/main">
  <p:tag name="KSO_WM_BEAUTIFY_FLAG" val="#fgm#"/>
  <p:tag name="KSO_WM_DIAGRAM_GROUP_CODE" val="1"/>
  <p:tag name="KSO_WM_UNIT_INDEX" val="1_3_1"/>
  <p:tag name="KSO_WM_UNIT_TYPE" val="l_h_i"/>
</p:tagLst>
</file>

<file path=ppt/tags/tag204.xml><?xml version="1.0" encoding="utf-8"?>
<p:tagLst xmlns:p="http://schemas.openxmlformats.org/presentationml/2006/main">
  <p:tag name="KSO_WM_BEAUTIFY_FLAG" val="#fgm#"/>
  <p:tag name="KSO_WM_DIAGRAM_GROUP_CODE" val="1"/>
  <p:tag name="KSO_WM_UNIT_INDEX" val="1_3_1"/>
  <p:tag name="KSO_WM_UNIT_PRESET_TEXT" val="添加项标题"/>
  <p:tag name="KSO_WM_UNIT_TEXT_TYPE" val="1"/>
  <p:tag name="KSO_WM_UNIT_TYPE" val="l_h_a"/>
</p:tagLst>
</file>

<file path=ppt/tags/tag205.xml><?xml version="1.0" encoding="utf-8"?>
<p:tagLst xmlns:p="http://schemas.openxmlformats.org/presentationml/2006/main">
  <p:tag name="KSO_WM_BEAUTIFY_FLAG" val="#fgm#"/>
  <p:tag name="KSO_WM_DIAGRAM_GROUP_CODE" val="1"/>
  <p:tag name="KSO_WM_UNIT_INDEX" val="1_3_1"/>
  <p:tag name="KSO_WM_UNIT_PRESET_TEXT" val="单击此处输入项正文，文字是您思想的提炼，请尽量言简意赅的阐述观点。"/>
  <p:tag name="KSO_WM_UNIT_TEXT_TYPE" val="1"/>
  <p:tag name="KSO_WM_UNIT_TYPE" val="l_h_f"/>
</p:tagLst>
</file>

<file path=ppt/tags/tag206.xml><?xml version="1.0" encoding="utf-8"?>
<p:tagLst xmlns:p="http://schemas.openxmlformats.org/presentationml/2006/main">
  <p:tag name="KSO_WM_BEAUTIFY_FLAG" val="#wm#"/>
  <p:tag name="KSO_WM_UNIT_INDEX" val="1"/>
  <p:tag name="KSO_WM_UNIT_TYPE" val="d"/>
  <p:tag name="MH_PIC_SOURCE_TYPE" val="generate_slide_ai*{&quot;ai_type&quot;:&quot;generate_ppt&quot;,&quot;id&quot;:&quot;https://ai-generator-dimension.wpscdn.cn/slide_res/20241121/5b9f35bda1b381f2_img1.png&quot;}*galley_preset_ai_*1748348257854_1.235_d746fe74e450-slide-7"/>
</p:tagLst>
</file>

<file path=ppt/tags/tag207.xml><?xml version="1.0" encoding="utf-8"?>
<p:tagLst xmlns:p="http://schemas.openxmlformats.org/presentationml/2006/main">
  <p:tag name="KSO_WM_FIGMA_LIMIT" val=""/>
  <p:tag name="KSO_WM_FIGMA_SLIDE_GROUP" val="62"/>
  <p:tag name="KSO_WM_SLIDE_TYPE" val="text"/>
  <p:tag name="KSO_WM_TEMPLATE_SUBCATEGORY" val="29"/>
</p:tagLst>
</file>

<file path=ppt/tags/tag208.xml><?xml version="1.0" encoding="utf-8"?>
<p:tagLst xmlns:p="http://schemas.openxmlformats.org/presentationml/2006/main">
  <p:tag name="KSO_WM_BEAUTIFY_FLAG" val="#wm#"/>
  <p:tag name="KSO_WM_UNIT_INDEX" val="1"/>
  <p:tag name="KSO_WM_UNIT_TYPE" val="a"/>
</p:tagLst>
</file>

<file path=ppt/tags/tag209.xml><?xml version="1.0" encoding="utf-8"?>
<p:tagLst xmlns:p="http://schemas.openxmlformats.org/presentationml/2006/main">
  <p:tag name="KSO_WM_BEAUTIFY_FLAG" val="#wm#"/>
  <p:tag name="KSO_WM_UNIT_INDEX" val="1"/>
  <p:tag name="KSO_WM_UNIT_TYPE" val="e"/>
  <p:tag name="KSO_WM_UNIT_PRESET_TEXT" val="0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FIGMA_LIMIT" val=""/>
  <p:tag name="KSO_WM_FIGMA_SLIDE_GROUP" val="1"/>
  <p:tag name="KSO_WM_SLIDE_TYPE" val="sectionTitle"/>
  <p:tag name="KSO_WM_TEMPLATE_SUBCATEGORY" val="29"/>
</p:tagLst>
</file>

<file path=ppt/tags/tag211.xml><?xml version="1.0" encoding="utf-8"?>
<p:tagLst xmlns:p="http://schemas.openxmlformats.org/presentationml/2006/main">
  <p:tag name="KSO_WM_BEAUTIFY_FLAG" val="#wm#"/>
  <p:tag name="KSO_WM_UNIT_INDEX" val="1"/>
  <p:tag name="KSO_WM_UNIT_TYPE" val="i"/>
</p:tagLst>
</file>

<file path=ppt/tags/tag212.xml><?xml version="1.0" encoding="utf-8"?>
<p:tagLst xmlns:p="http://schemas.openxmlformats.org/presentationml/2006/main">
  <p:tag name="KSO_WM_BEAUTIFY_FLAG" val="#wm#"/>
  <p:tag name="KSO_WM_UNIT_INDEX" val="2"/>
  <p:tag name="KSO_WM_UNIT_TYPE" val="i"/>
</p:tagLst>
</file>

<file path=ppt/tags/tag213.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14.xml><?xml version="1.0" encoding="utf-8"?>
<p:tagLst xmlns:p="http://schemas.openxmlformats.org/presentationml/2006/main">
  <p:tag name="KSO_WM_FIGMA_LIMIT" val=""/>
  <p:tag name="KSO_WM_FIGMA_SLIDE_GROUP" val="63"/>
  <p:tag name="KSO_WM_SLIDE_TYPE" val="text"/>
  <p:tag name="KSO_WM_TEMPLATE_SUBCATEGORY" val="29"/>
</p:tagLst>
</file>

<file path=ppt/tags/tag215.xml><?xml version="1.0" encoding="utf-8"?>
<p:tagLst xmlns:p="http://schemas.openxmlformats.org/presentationml/2006/main">
  <p:tag name="KSO_WM_BEAUTIFY_FLAG" val="#wm#"/>
  <p:tag name="KSO_WM_UNIT_INDEX" val="1"/>
  <p:tag name="KSO_WM_UNIT_TYPE" val="i"/>
</p:tagLst>
</file>

<file path=ppt/tags/tag216.xml><?xml version="1.0" encoding="utf-8"?>
<p:tagLst xmlns:p="http://schemas.openxmlformats.org/presentationml/2006/main">
  <p:tag name="KSO_WM_BEAUTIFY_FLAG" val="#wm#"/>
  <p:tag name="KSO_WM_UNIT_INDEX" val="2"/>
  <p:tag name="KSO_WM_UNIT_TYPE" val="i"/>
</p:tagLst>
</file>

<file path=ppt/tags/tag217.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18.xml><?xml version="1.0" encoding="utf-8"?>
<p:tagLst xmlns:p="http://schemas.openxmlformats.org/presentationml/2006/main">
  <p:tag name="KSO_WM_BEAUTIFY_FLAG" val="#fgm#"/>
  <p:tag name="KSO_WM_DIAGRAM_GROUP_CODE" val="1"/>
  <p:tag name="KSO_WM_UNIT_INDEX" val="1_1_1"/>
  <p:tag name="KSO_WM_UNIT_TYPE" val="l_h_i"/>
</p:tagLst>
</file>

<file path=ppt/tags/tag219.xml><?xml version="1.0" encoding="utf-8"?>
<p:tagLst xmlns:p="http://schemas.openxmlformats.org/presentationml/2006/main">
  <p:tag name="KSO_WM_BEAUTIFY_FLAG" val="#fgm#"/>
  <p:tag name="KSO_WM_DIAGRAM_GROUP_CODE" val="1"/>
  <p:tag name="KSO_WM_UNIT_INDEX" val="1_2_1"/>
  <p:tag name="KSO_WM_UNIT_TYPE" val="l_h_i"/>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fgm#"/>
  <p:tag name="KSO_WM_DIAGRAM_GROUP_CODE" val="1"/>
  <p:tag name="KSO_WM_UNIT_INDEX" val="1_1_1"/>
  <p:tag name="KSO_WM_UNIT_PRESET_TEXT" val="添加项标题"/>
  <p:tag name="KSO_WM_UNIT_TEXT_TYPE" val="1"/>
  <p:tag name="KSO_WM_UNIT_TYPE" val="l_h_a"/>
</p:tagLst>
</file>

<file path=ppt/tags/tag221.xml><?xml version="1.0" encoding="utf-8"?>
<p:tagLst xmlns:p="http://schemas.openxmlformats.org/presentationml/2006/main">
  <p:tag name="KSO_WM_BEAUTIFY_FLAG" val="#fgm#"/>
  <p:tag name="KSO_WM_DIAGRAM_GROUP_CODE" val="1"/>
  <p:tag name="KSO_WM_UNIT_INDEX" val="1_1_1"/>
  <p:tag name="KSO_WM_UNIT_PRESET_TEXT" val="单击此处输入项正文，文字是您思想的提炼，请尽量言简意赅的阐述观点。"/>
  <p:tag name="KSO_WM_UNIT_TEXT_TYPE" val="1"/>
  <p:tag name="KSO_WM_UNIT_TYPE" val="l_h_f"/>
</p:tagLst>
</file>

<file path=ppt/tags/tag222.xml><?xml version="1.0" encoding="utf-8"?>
<p:tagLst xmlns:p="http://schemas.openxmlformats.org/presentationml/2006/main">
  <p:tag name="KSO_WM_FIGMA_LIMIT" val=""/>
  <p:tag name="KSO_WM_FIGMA_SLIDE_GROUP" val="30"/>
  <p:tag name="KSO_WM_SLIDE_TYPE" val="text"/>
  <p:tag name="KSO_WM_TEMPLATE_SUBCATEGORY" val="29"/>
</p:tagLst>
</file>

<file path=ppt/tags/tag223.xml><?xml version="1.0" encoding="utf-8"?>
<p:tagLst xmlns:p="http://schemas.openxmlformats.org/presentationml/2006/main">
  <p:tag name="KSO_WM_BEAUTIFY_FLAG" val="#wm#"/>
  <p:tag name="KSO_WM_UNIT_INDEX" val="1"/>
  <p:tag name="KSO_WM_UNIT_TYPE" val="i"/>
</p:tagLst>
</file>

<file path=ppt/tags/tag224.xml><?xml version="1.0" encoding="utf-8"?>
<p:tagLst xmlns:p="http://schemas.openxmlformats.org/presentationml/2006/main">
  <p:tag name="KSO_WM_BEAUTIFY_FLAG" val="#wm#"/>
  <p:tag name="KSO_WM_UNIT_INDEX" val="2"/>
  <p:tag name="KSO_WM_UNIT_TYPE" val="i"/>
</p:tagLst>
</file>

<file path=ppt/tags/tag225.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26.xml><?xml version="1.0" encoding="utf-8"?>
<p:tagLst xmlns:p="http://schemas.openxmlformats.org/presentationml/2006/main">
  <p:tag name="TABLE_ENDDRAG_ORIGIN_RECT" val="910*397"/>
  <p:tag name="TABLE_ENDDRAG_RECT" val="27*108*910*397"/>
</p:tagLst>
</file>

<file path=ppt/tags/tag227.xml><?xml version="1.0" encoding="utf-8"?>
<p:tagLst xmlns:p="http://schemas.openxmlformats.org/presentationml/2006/main">
  <p:tag name="KSO_WM_FIGMA_LIMIT" val=""/>
  <p:tag name="KSO_WM_FIGMA_SLIDE_GROUP" val="59"/>
  <p:tag name="KSO_WM_SLIDE_TYPE" val="text"/>
  <p:tag name="KSO_WM_TEMPLATE_SUBCATEGORY" val="29"/>
</p:tagLst>
</file>

<file path=ppt/tags/tag228.xml><?xml version="1.0" encoding="utf-8"?>
<p:tagLst xmlns:p="http://schemas.openxmlformats.org/presentationml/2006/main">
  <p:tag name="KSO_WM_BEAUTIFY_FLAG" val="#wm#"/>
  <p:tag name="KSO_WM_UNIT_INDEX" val="2"/>
  <p:tag name="KSO_WM_UNIT_TYPE" val="i"/>
</p:tagLst>
</file>

<file path=ppt/tags/tag229.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FIGMA_LIMIT" val=""/>
  <p:tag name="KSO_WM_FIGMA_SLIDE_GROUP" val="63"/>
  <p:tag name="KSO_WM_SLIDE_TYPE" val="text"/>
  <p:tag name="KSO_WM_TEMPLATE_SUBCATEGORY" val="29"/>
</p:tagLst>
</file>

<file path=ppt/tags/tag231.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32.xml><?xml version="1.0" encoding="utf-8"?>
<p:tagLst xmlns:p="http://schemas.openxmlformats.org/presentationml/2006/main">
  <p:tag name="KSO_WM_BEAUTIFY_FLAG" val="#wm#"/>
  <p:tag name="KSO_WM_UNIT_INDEX" val="1"/>
  <p:tag name="KSO_WM_UNIT_TYPE" val="i"/>
</p:tagLst>
</file>

<file path=ppt/tags/tag233.xml><?xml version="1.0" encoding="utf-8"?>
<p:tagLst xmlns:p="http://schemas.openxmlformats.org/presentationml/2006/main">
  <p:tag name="KSO_WM_FIGMA_LIMIT" val=""/>
  <p:tag name="KSO_WM_FIGMA_SLIDE_GROUP" val="2"/>
  <p:tag name="KSO_WM_SLIDE_TYPE" val="text"/>
  <p:tag name="KSO_WM_TEMPLATE_SUBCATEGORY" val="29"/>
</p:tagLst>
</file>

<file path=ppt/tags/tag234.xml><?xml version="1.0" encoding="utf-8"?>
<p:tagLst xmlns:p="http://schemas.openxmlformats.org/presentationml/2006/main">
  <p:tag name="KSO_WM_BEAUTIFY_FLAG" val="#wm#"/>
  <p:tag name="KSO_WM_UNIT_INDEX" val="1"/>
  <p:tag name="KSO_WM_UNIT_TYPE" val="a"/>
</p:tagLst>
</file>

<file path=ppt/tags/tag235.xml><?xml version="1.0" encoding="utf-8"?>
<p:tagLst xmlns:p="http://schemas.openxmlformats.org/presentationml/2006/main">
  <p:tag name="KSO_WM_BEAUTIFY_FLAG" val="#wm#"/>
  <p:tag name="KSO_WM_UNIT_INDEX" val="1"/>
  <p:tag name="KSO_WM_UNIT_TYPE" val="e"/>
  <p:tag name="KSO_WM_UNIT_PRESET_TEXT" val="01"/>
</p:tagLst>
</file>

<file path=ppt/tags/tag236.xml><?xml version="1.0" encoding="utf-8"?>
<p:tagLst xmlns:p="http://schemas.openxmlformats.org/presentationml/2006/main">
  <p:tag name="KSO_WM_FIGMA_LIMIT" val=""/>
  <p:tag name="KSO_WM_FIGMA_SLIDE_GROUP" val="1"/>
  <p:tag name="KSO_WM_SLIDE_TYPE" val="sectionTitle"/>
  <p:tag name="KSO_WM_TEMPLATE_SUBCATEGORY" val="29"/>
</p:tagLst>
</file>

<file path=ppt/tags/tag237.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38.xml><?xml version="1.0" encoding="utf-8"?>
<p:tagLst xmlns:p="http://schemas.openxmlformats.org/presentationml/2006/main">
  <p:tag name="KSO_WM_BEAUTIFY_FLAG" val="#wm#"/>
  <p:tag name="KSO_WM_UNIT_INDEX" val="1"/>
  <p:tag name="KSO_WM_UNIT_TYPE" val="i"/>
</p:tagLst>
</file>

<file path=ppt/tags/tag239.xml><?xml version="1.0" encoding="utf-8"?>
<p:tagLst xmlns:p="http://schemas.openxmlformats.org/presentationml/2006/main">
  <p:tag name="KSO_WM_BEAUTIFY_FLAG" val="#fgm#"/>
  <p:tag name="KSO_WM_DIAGRAM_GROUP_CODE" val="1"/>
  <p:tag name="KSO_WM_UNIT_INDEX" val="1_1_1"/>
  <p:tag name="KSO_WM_UNIT_PRESET_TEXT" val="单击添加项标题"/>
  <p:tag name="KSO_WM_UNIT_TEXT_TYPE" val="1"/>
  <p:tag name="KSO_WM_UNIT_TYPE" val="l_h_a"/>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FIGMA_LIMIT" val=""/>
  <p:tag name="KSO_WM_FIGMA_SLIDE_GROUP" val="61"/>
  <p:tag name="KSO_WM_SLIDE_TYPE" val="text"/>
  <p:tag name="KSO_WM_TEMPLATE_SUBCATEGORY" val="29"/>
</p:tagLst>
</file>

<file path=ppt/tags/tag241.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42.xml><?xml version="1.0" encoding="utf-8"?>
<p:tagLst xmlns:p="http://schemas.openxmlformats.org/presentationml/2006/main">
  <p:tag name="KSO_WM_BEAUTIFY_FLAG" val="#wm#"/>
  <p:tag name="KSO_WM_UNIT_INDEX" val="1"/>
  <p:tag name="KSO_WM_UNIT_TYPE" val="i"/>
</p:tagLst>
</file>

<file path=ppt/tags/tag243.xml><?xml version="1.0" encoding="utf-8"?>
<p:tagLst xmlns:p="http://schemas.openxmlformats.org/presentationml/2006/main">
  <p:tag name="KSO_WM_FIGMA_LIMIT" val=""/>
  <p:tag name="KSO_WM_FIGMA_SLIDE_GROUP" val="42"/>
  <p:tag name="KSO_WM_SLIDE_TYPE" val="text"/>
  <p:tag name="KSO_WM_TEMPLATE_SUBCATEGORY" val="29"/>
</p:tagLst>
</file>

<file path=ppt/tags/tag244.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45.xml><?xml version="1.0" encoding="utf-8"?>
<p:tagLst xmlns:p="http://schemas.openxmlformats.org/presentationml/2006/main">
  <p:tag name="KSO_WM_BEAUTIFY_FLAG" val="#wm#"/>
  <p:tag name="KSO_WM_UNIT_INDEX" val="1"/>
  <p:tag name="KSO_WM_UNIT_TYPE" val="i"/>
</p:tagLst>
</file>

<file path=ppt/tags/tag246.xml><?xml version="1.0" encoding="utf-8"?>
<p:tagLst xmlns:p="http://schemas.openxmlformats.org/presentationml/2006/main">
  <p:tag name="KSO_WM_FIGMA_LIMIT" val=""/>
  <p:tag name="KSO_WM_FIGMA_SLIDE_GROUP" val="42"/>
  <p:tag name="KSO_WM_SLIDE_TYPE" val="text"/>
  <p:tag name="KSO_WM_TEMPLATE_SUBCATEGORY" val="29"/>
</p:tagLst>
</file>

<file path=ppt/tags/tag247.xml><?xml version="1.0" encoding="utf-8"?>
<p:tagLst xmlns:p="http://schemas.openxmlformats.org/presentationml/2006/main">
  <p:tag name="KSO_WM_BEAUTIFY_FLAG" val="#wm#"/>
  <p:tag name="KSO_WM_UNIT_INDEX" val="1"/>
  <p:tag name="KSO_WM_UNIT_TYPE" val="a"/>
</p:tagLst>
</file>

<file path=ppt/tags/tag248.xml><?xml version="1.0" encoding="utf-8"?>
<p:tagLst xmlns:p="http://schemas.openxmlformats.org/presentationml/2006/main">
  <p:tag name="KSO_WM_BEAUTIFY_FLAG" val="#wm#"/>
  <p:tag name="KSO_WM_UNIT_INDEX" val="1"/>
  <p:tag name="KSO_WM_UNIT_TYPE" val="e"/>
  <p:tag name="KSO_WM_UNIT_PRESET_TEXT" val="01"/>
</p:tagLst>
</file>

<file path=ppt/tags/tag249.xml><?xml version="1.0" encoding="utf-8"?>
<p:tagLst xmlns:p="http://schemas.openxmlformats.org/presentationml/2006/main">
  <p:tag name="KSO_WM_FIGMA_LIMIT" val=""/>
  <p:tag name="KSO_WM_FIGMA_SLIDE_GROUP" val="1"/>
  <p:tag name="KSO_WM_SLIDE_TYPE" val="sectionTitle"/>
  <p:tag name="KSO_WM_TEMPLATE_SUBCATEGORY" val="2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UNIT_INDEX" val="1"/>
  <p:tag name="KSO_WM_UNIT_TYPE" val="i"/>
</p:tagLst>
</file>

<file path=ppt/tags/tag251.xml><?xml version="1.0" encoding="utf-8"?>
<p:tagLst xmlns:p="http://schemas.openxmlformats.org/presentationml/2006/main">
  <p:tag name="KSO_WM_BEAUTIFY_FLAG" val="#wm#"/>
  <p:tag name="KSO_WM_UNIT_INDEX" val="2"/>
  <p:tag name="KSO_WM_UNIT_TYPE" val="i"/>
</p:tagLst>
</file>

<file path=ppt/tags/tag252.xml><?xml version="1.0" encoding="utf-8"?>
<p:tagLst xmlns:p="http://schemas.openxmlformats.org/presentationml/2006/main">
  <p:tag name="KSO_WM_FIGMA_LIMIT" val=""/>
  <p:tag name="KSO_WM_FIGMA_SLIDE_GROUP" val="38"/>
  <p:tag name="KSO_WM_SLIDE_TYPE" val="text"/>
  <p:tag name="KSO_WM_TEMPLATE_SUBCATEGORY" val="29"/>
</p:tagLst>
</file>

<file path=ppt/tags/tag253.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54.xml><?xml version="1.0" encoding="utf-8"?>
<p:tagLst xmlns:p="http://schemas.openxmlformats.org/presentationml/2006/main">
  <p:tag name="KSO_WM_BEAUTIFY_FLAG" val="#wm#"/>
  <p:tag name="KSO_WM_UNIT_INDEX" val="1"/>
  <p:tag name="KSO_WM_UNIT_TYPE" val="i"/>
</p:tagLst>
</file>

<file path=ppt/tags/tag255.xml><?xml version="1.0" encoding="utf-8"?>
<p:tagLst xmlns:p="http://schemas.openxmlformats.org/presentationml/2006/main">
  <p:tag name="KSO_WM_BEAUTIFY_FLAG" val="#wm#"/>
  <p:tag name="KSO_WM_UNIT_INDEX" val="2"/>
  <p:tag name="KSO_WM_UNIT_TYPE" val="i"/>
</p:tagLst>
</file>

<file path=ppt/tags/tag256.xml><?xml version="1.0" encoding="utf-8"?>
<p:tagLst xmlns:p="http://schemas.openxmlformats.org/presentationml/2006/main">
  <p:tag name="KSO_WM_BEAUTIFY_FLAG" val="#wm#"/>
  <p:tag name="KSO_WM_UNIT_INDEX" val="3"/>
  <p:tag name="KSO_WM_UNIT_TYPE" val="i"/>
</p:tagLst>
</file>

<file path=ppt/tags/tag257.xml><?xml version="1.0" encoding="utf-8"?>
<p:tagLst xmlns:p="http://schemas.openxmlformats.org/presentationml/2006/main">
  <p:tag name="TABLE_ENDDRAG_ORIGIN_RECT" val="651*392"/>
  <p:tag name="TABLE_ENDDRAG_RECT" val="48*108*652*392"/>
</p:tagLst>
</file>

<file path=ppt/tags/tag258.xml><?xml version="1.0" encoding="utf-8"?>
<p:tagLst xmlns:p="http://schemas.openxmlformats.org/presentationml/2006/main">
  <p:tag name="KSO_WM_FIGMA_LIMIT" val=""/>
  <p:tag name="KSO_WM_FIGMA_SLIDE_GROUP" val="31"/>
  <p:tag name="KSO_WM_SLIDE_TYPE" val="text"/>
  <p:tag name="KSO_WM_TEMPLATE_SUBCATEGORY" val="29"/>
</p:tagLst>
</file>

<file path=ppt/tags/tag259.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UNIT_INDEX" val="1"/>
  <p:tag name="KSO_WM_UNIT_TYPE" val="i"/>
</p:tagLst>
</file>

<file path=ppt/tags/tag261.xml><?xml version="1.0" encoding="utf-8"?>
<p:tagLst xmlns:p="http://schemas.openxmlformats.org/presentationml/2006/main">
  <p:tag name="KSO_WM_BEAUTIFY_FLAG" val="#wm#"/>
  <p:tag name="KSO_WM_UNIT_INDEX" val="2"/>
  <p:tag name="KSO_WM_UNIT_TYPE" val="i"/>
</p:tagLst>
</file>

<file path=ppt/tags/tag262.xml><?xml version="1.0" encoding="utf-8"?>
<p:tagLst xmlns:p="http://schemas.openxmlformats.org/presentationml/2006/main">
  <p:tag name="KSO_WM_FIGMA_LIMIT" val=""/>
  <p:tag name="KSO_WM_FIGMA_SLIDE_GROUP" val="34"/>
  <p:tag name="KSO_WM_SLIDE_TYPE" val="text"/>
  <p:tag name="KSO_WM_TEMPLATE_SUBCATEGORY" val="29"/>
</p:tagLst>
</file>

<file path=ppt/tags/tag263.xml><?xml version="1.0" encoding="utf-8"?>
<p:tagLst xmlns:p="http://schemas.openxmlformats.org/presentationml/2006/main">
  <p:tag name="KSO_WM_BEAUTIFY_FLAG" val="#wm#"/>
  <p:tag name="KSO_WM_UNIT_INDEX" val="1"/>
  <p:tag name="KSO_WM_UNIT_TYPE" val="a"/>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264.xml><?xml version="1.0" encoding="utf-8"?>
<p:tagLst xmlns:p="http://schemas.openxmlformats.org/presentationml/2006/main">
  <p:tag name="KSO_WM_BEAUTIFY_FLAG" val="#wm#"/>
  <p:tag name="KSO_WM_UNIT_INDEX" val="1"/>
  <p:tag name="KSO_WM_UNIT_TYPE" val="i"/>
</p:tagLst>
</file>

<file path=ppt/tags/tag265.xml><?xml version="1.0" encoding="utf-8"?>
<p:tagLst xmlns:p="http://schemas.openxmlformats.org/presentationml/2006/main">
  <p:tag name="KSO_WM_BEAUTIFY_FLAG" val="#wm#"/>
  <p:tag name="KSO_WM_UNIT_INDEX" val="2"/>
  <p:tag name="KSO_WM_UNIT_TYPE" val="i"/>
</p:tagLst>
</file>

<file path=ppt/tags/tag266.xml><?xml version="1.0" encoding="utf-8"?>
<p:tagLst xmlns:p="http://schemas.openxmlformats.org/presentationml/2006/main">
  <p:tag name="KSO_WM_FIGMA_LIMIT" val=""/>
  <p:tag name="KSO_WM_FIGMA_SLIDE_GROUP" val="6"/>
  <p:tag name="KSO_WM_SLIDE_TYPE" val="text"/>
  <p:tag name="KSO_WM_TEMPLATE_SUBCATEGORY" val="29"/>
</p:tagLst>
</file>

<file path=ppt/tags/tag267.xml><?xml version="1.0" encoding="utf-8"?>
<p:tagLst xmlns:p="http://schemas.openxmlformats.org/presentationml/2006/main">
  <p:tag name="KSO_WM_BEAUTIFY_FLAG" val="#wm#"/>
  <p:tag name="KSO_WM_UNIT_INDEX" val="1"/>
  <p:tag name="KSO_WM_UNIT_TYPE" val="a"/>
</p:tagLst>
</file>

<file path=ppt/tags/tag268.xml><?xml version="1.0" encoding="utf-8"?>
<p:tagLst xmlns:p="http://schemas.openxmlformats.org/presentationml/2006/main">
  <p:tag name="KSO_WM_BEAUTIFY_FLAG" val="#wm#"/>
  <p:tag name="KSO_WM_UNIT_INDEX" val="1"/>
  <p:tag name="KSO_WM_UNIT_TYPE" val="e"/>
  <p:tag name="KSO_WM_UNIT_PRESET_TEXT" val="01"/>
</p:tagLst>
</file>

<file path=ppt/tags/tag269.xml><?xml version="1.0" encoding="utf-8"?>
<p:tagLst xmlns:p="http://schemas.openxmlformats.org/presentationml/2006/main">
  <p:tag name="KSO_WM_FIGMA_LIMIT" val=""/>
  <p:tag name="KSO_WM_FIGMA_SLIDE_GROUP" val="1"/>
  <p:tag name="KSO_WM_SLIDE_TYPE" val="sectionTitle"/>
  <p:tag name="KSO_WM_TEMPLATE_SUBCATEGORY" val="2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UNIT_INDEX" val="1"/>
  <p:tag name="KSO_WM_UNIT_TYPE" val="i"/>
</p:tagLst>
</file>

<file path=ppt/tags/tag271.xml><?xml version="1.0" encoding="utf-8"?>
<p:tagLst xmlns:p="http://schemas.openxmlformats.org/presentationml/2006/main">
  <p:tag name="KSO_WM_BEAUTIFY_FLAG" val="#wm#"/>
  <p:tag name="KSO_WM_UNIT_INDEX" val="2"/>
  <p:tag name="KSO_WM_UNIT_TYPE" val="i"/>
</p:tagLst>
</file>

<file path=ppt/tags/tag272.xml><?xml version="1.0" encoding="utf-8"?>
<p:tagLst xmlns:p="http://schemas.openxmlformats.org/presentationml/2006/main">
  <p:tag name="KSO_WM_BEAUTIFY_FLAG" val="#wm#"/>
  <p:tag name="KSO_WM_UNIT_INDEX" val="3"/>
  <p:tag name="KSO_WM_UNIT_TYPE" val="i"/>
</p:tagLst>
</file>

<file path=ppt/tags/tag273.xml><?xml version="1.0" encoding="utf-8"?>
<p:tagLst xmlns:p="http://schemas.openxmlformats.org/presentationml/2006/main">
  <p:tag name="KSO_WM_FIGMA_LIMIT" val=""/>
  <p:tag name="KSO_WM_FIGMA_SLIDE_GROUP" val="53"/>
  <p:tag name="KSO_WM_SLIDE_TYPE" val="text"/>
  <p:tag name="KSO_WM_TEMPLATE_SUBCATEGORY" val="29"/>
</p:tagLst>
</file>

<file path=ppt/tags/tag274.xml><?xml version="1.0" encoding="utf-8"?>
<p:tagLst xmlns:p="http://schemas.openxmlformats.org/presentationml/2006/main">
  <p:tag name="KSO_WM_BEAUTIFY_FLAG" val="#wm#"/>
  <p:tag name="KSO_WM_UNIT_INDEX" val="1"/>
  <p:tag name="KSO_WM_UNIT_TYPE" val="i"/>
</p:tagLst>
</file>

<file path=ppt/tags/tag275.xml><?xml version="1.0" encoding="utf-8"?>
<p:tagLst xmlns:p="http://schemas.openxmlformats.org/presentationml/2006/main">
  <p:tag name="KSO_WM_BEAUTIFY_FLAG" val="#wm#"/>
  <p:tag name="KSO_WM_UNIT_INDEX" val="2"/>
  <p:tag name="KSO_WM_UNIT_TYPE" val="i"/>
</p:tagLst>
</file>

<file path=ppt/tags/tag276.xml><?xml version="1.0" encoding="utf-8"?>
<p:tagLst xmlns:p="http://schemas.openxmlformats.org/presentationml/2006/main">
  <p:tag name="KSO_WM_BEAUTIFY_FLAG" val="#wm#"/>
  <p:tag name="KSO_WM_UNIT_INDEX" val="3"/>
  <p:tag name="KSO_WM_UNIT_TYPE" val="i"/>
</p:tagLst>
</file>

<file path=ppt/tags/tag277.xml><?xml version="1.0" encoding="utf-8"?>
<p:tagLst xmlns:p="http://schemas.openxmlformats.org/presentationml/2006/main">
  <p:tag name="KSO_WM_FIGMA_LIMIT" val=""/>
  <p:tag name="KSO_WM_FIGMA_SLIDE_GROUP" val="53"/>
  <p:tag name="KSO_WM_SLIDE_TYPE" val="text"/>
  <p:tag name="KSO_WM_TEMPLATE_SUBCATEGORY" val="29"/>
</p:tagLst>
</file>

<file path=ppt/tags/tag278.xml><?xml version="1.0" encoding="utf-8"?>
<p:tagLst xmlns:p="http://schemas.openxmlformats.org/presentationml/2006/main">
  <p:tag name="KSO_WM_BEAUTIFY_FLAG" val="#wm#"/>
  <p:tag name="KSO_WM_UNIT_INDEX" val="1"/>
  <p:tag name="KSO_WM_UNIT_TYPE" val="i"/>
</p:tagLst>
</file>

<file path=ppt/tags/tag279.xml><?xml version="1.0" encoding="utf-8"?>
<p:tagLst xmlns:p="http://schemas.openxmlformats.org/presentationml/2006/main">
  <p:tag name="KSO_WM_BEAUTIFY_FLAG" val="#wm#"/>
  <p:tag name="KSO_WM_UNIT_INDEX" val="2"/>
  <p:tag name="KSO_WM_UNIT_TYPE" val="i"/>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BEAUTIFY_FLAG" val="#wm#"/>
  <p:tag name="KSO_WM_UNIT_INDEX" val="3"/>
  <p:tag name="KSO_WM_UNIT_TYPE" val="i"/>
</p:tagLst>
</file>

<file path=ppt/tags/tag281.xml><?xml version="1.0" encoding="utf-8"?>
<p:tagLst xmlns:p="http://schemas.openxmlformats.org/presentationml/2006/main">
  <p:tag name="KSO_WM_FIGMA_LIMIT" val=""/>
  <p:tag name="KSO_WM_FIGMA_SLIDE_GROUP" val="53"/>
  <p:tag name="KSO_WM_SLIDE_TYPE" val="text"/>
  <p:tag name="KSO_WM_TEMPLATE_SUBCATEGORY" val="29"/>
</p:tagLst>
</file>

<file path=ppt/tags/tag282.xml><?xml version="1.0" encoding="utf-8"?>
<p:tagLst xmlns:p="http://schemas.openxmlformats.org/presentationml/2006/main">
  <p:tag name="KSO_WM_BEAUTIFY_FLAG" val="#wm#"/>
  <p:tag name="KSO_WM_UNIT_INDEX" val="1"/>
  <p:tag name="KSO_WM_UNIT_TYPE" val="i"/>
</p:tagLst>
</file>

<file path=ppt/tags/tag283.xml><?xml version="1.0" encoding="utf-8"?>
<p:tagLst xmlns:p="http://schemas.openxmlformats.org/presentationml/2006/main">
  <p:tag name="KSO_WM_BEAUTIFY_FLAG" val="#wm#"/>
  <p:tag name="KSO_WM_UNIT_INDEX" val="2"/>
  <p:tag name="KSO_WM_UNIT_TYPE" val="i"/>
</p:tagLst>
</file>

<file path=ppt/tags/tag284.xml><?xml version="1.0" encoding="utf-8"?>
<p:tagLst xmlns:p="http://schemas.openxmlformats.org/presentationml/2006/main">
  <p:tag name="KSO_WM_BEAUTIFY_FLAG" val="#wm#"/>
  <p:tag name="KSO_WM_UNIT_INDEX" val="3"/>
  <p:tag name="KSO_WM_UNIT_TYPE" val="i"/>
</p:tagLst>
</file>

<file path=ppt/tags/tag285.xml><?xml version="1.0" encoding="utf-8"?>
<p:tagLst xmlns:p="http://schemas.openxmlformats.org/presentationml/2006/main">
  <p:tag name="KSO_WM_FIGMA_LIMIT" val=""/>
  <p:tag name="KSO_WM_FIGMA_SLIDE_GROUP" val="53"/>
  <p:tag name="KSO_WM_SLIDE_TYPE" val="text"/>
  <p:tag name="KSO_WM_TEMPLATE_SUBCATEGORY" val="29"/>
</p:tagLst>
</file>

<file path=ppt/tags/tag286.xml><?xml version="1.0" encoding="utf-8"?>
<p:tagLst xmlns:p="http://schemas.openxmlformats.org/presentationml/2006/main">
  <p:tag name="KSO_WM_BEAUTIFY_FLAG" val="#wm#"/>
  <p:tag name="KSO_WM_UNIT_INDEX" val="1"/>
  <p:tag name="KSO_WM_UNIT_TYPE" val="b"/>
</p:tagLst>
</file>

<file path=ppt/tags/tag287.xml><?xml version="1.0" encoding="utf-8"?>
<p:tagLst xmlns:p="http://schemas.openxmlformats.org/presentationml/2006/main">
  <p:tag name="KSO_WM_BEAUTIFY_FLAG" val="#wm#"/>
  <p:tag name="KSO_WM_UNIT_INDEX" val="1"/>
  <p:tag name="KSO_WM_UNIT_TYPE" val="a"/>
</p:tagLst>
</file>

<file path=ppt/tags/tag288.xml><?xml version="1.0" encoding="utf-8"?>
<p:tagLst xmlns:p="http://schemas.openxmlformats.org/presentationml/2006/main">
  <p:tag name="KSO_WM_FIGMA_LIMIT" val=""/>
  <p:tag name="KSO_WM_FIGMA_SLIDE_GROUP" val="1"/>
  <p:tag name="KSO_WM_SLIDE_TYPE" val="endPage"/>
  <p:tag name="KSO_WM_TEMPLATE_SUBCATEGORY" val="29"/>
</p:tagLst>
</file>

<file path=ppt/tags/tag289.xml><?xml version="1.0" encoding="utf-8"?>
<p:tagLst xmlns:p="http://schemas.openxmlformats.org/presentationml/2006/main">
  <p:tag name="KSO_WM_PRESENTATION_SOURCE" val="WPPAIGeneratePPT"/>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UNIT_INDEX" val="1"/>
  <p:tag name="KSO_WM_UNIT_TYPE" val="i"/>
</p:tagLst>
</file>

<file path=ppt/tags/tag64.xml><?xml version="1.0" encoding="utf-8"?>
<p:tagLst xmlns:p="http://schemas.openxmlformats.org/presentationml/2006/main">
  <p:tag name="KSO_WM_BEAUTIFY_FLAG" val="#wm#"/>
  <p:tag name="KSO_WM_UNIT_INDEX" val="2"/>
  <p:tag name="KSO_WM_UNIT_TYPE" val="i"/>
</p:tagLst>
</file>

<file path=ppt/tags/tag65.xml><?xml version="1.0" encoding="utf-8"?>
<p:tagLst xmlns:p="http://schemas.openxmlformats.org/presentationml/2006/main">
  <p:tag name="KSO_WM_BEAUTIFY_FLAG" val="#wm#"/>
  <p:tag name="KSO_WM_UNIT_INDEX" val="3"/>
  <p:tag name="KSO_WM_UNIT_TYPE" val="i"/>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BEAUTIFY_FLAG" val="#wm#"/>
  <p:tag name="KSO_WM_UNIT_INDEX" val="4"/>
  <p:tag name="KSO_WM_UNIT_TYPE" val="i"/>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UNIT_INDEX" val="1"/>
  <p:tag name="KSO_WM_UNIT_TYPE" val="a"/>
</p:tagLst>
</file>

<file path=ppt/tags/tag71.xml><?xml version="1.0" encoding="utf-8"?>
<p:tagLst xmlns:p="http://schemas.openxmlformats.org/presentationml/2006/main">
  <p:tag name="KSO_WM_BEAUTIFY_FLAG" val="#wm#"/>
  <p:tag name="KSO_WM_UNIT_INDEX" val="1"/>
  <p:tag name="KSO_WM_UNIT_SUBTYPE" val="b"/>
  <p:tag name="KSO_WM_UNIT_TYPE" val="f"/>
</p:tagLst>
</file>

<file path=ppt/tags/tag72.xml><?xml version="1.0" encoding="utf-8"?>
<p:tagLst xmlns:p="http://schemas.openxmlformats.org/presentationml/2006/main">
  <p:tag name="KSO_WM_BEAUTIFY_FLAG" val="#wm#"/>
  <p:tag name="KSO_WM_UNIT_INDEX" val="2"/>
  <p:tag name="KSO_WM_UNIT_SUBTYPE" val="c"/>
  <p:tag name="KSO_WM_UNIT_TYPE" val="f"/>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BEAUTIFY_FLAG" val="#wm#"/>
  <p:tag name="KSO_WM_UNIT_INDEX" val="1"/>
  <p:tag name="KSO_WM_UNIT_TYPE" val="i"/>
</p:tagLst>
</file>

<file path=ppt/tags/tag79.xml><?xml version="1.0" encoding="utf-8"?>
<p:tagLst xmlns:p="http://schemas.openxmlformats.org/presentationml/2006/main">
  <p:tag name="KSO_WM_BEAUTIFY_FLAG" val="#wm#"/>
  <p:tag name="KSO_WM_UNIT_INDEX" val="2"/>
  <p:tag name="KSO_WM_UNIT_TYPE" val="i"/>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BEAUTIFY_FLAG" val="#wm#"/>
  <p:tag name="KSO_WM_UNIT_INDEX" val="3"/>
  <p:tag name="KSO_WM_UNIT_TYPE" val="i"/>
</p:tagLst>
</file>

<file path=ppt/tags/tag83.xml><?xml version="1.0" encoding="utf-8"?>
<p:tagLst xmlns:p="http://schemas.openxmlformats.org/presentationml/2006/main">
  <p:tag name="KSO_WM_BEAUTIFY_FLAG" val="#wm#"/>
  <p:tag name="KSO_WM_UNIT_INDEX" val="4"/>
  <p:tag name="KSO_WM_UNIT_TYPE" val="i"/>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UNIT_INDEX" val="1"/>
  <p:tag name="KSO_WM_UNIT_TYPE" val="a"/>
</p:tagLst>
</file>

<file path=ppt/tags/tag86.xml><?xml version="1.0" encoding="utf-8"?>
<p:tagLst xmlns:p="http://schemas.openxmlformats.org/presentationml/2006/main">
  <p:tag name="KSO_WM_BEAUTIFY_FLAG" val="#wm#"/>
  <p:tag name="KSO_WM_UNIT_INDEX" val="1"/>
  <p:tag name="KSO_WM_UNIT_TYPE" val="e"/>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蓝色职场科技风主题">
  <a:themeElements>
    <a:clrScheme name="">
      <a:dk1>
        <a:srgbClr val="000000"/>
      </a:dk1>
      <a:lt1>
        <a:srgbClr val="FFFFFF"/>
      </a:lt1>
      <a:dk2>
        <a:srgbClr val="010F40"/>
      </a:dk2>
      <a:lt2>
        <a:srgbClr val="EFEFEF"/>
      </a:lt2>
      <a:accent1>
        <a:srgbClr val="0296F8"/>
      </a:accent1>
      <a:accent2>
        <a:srgbClr val="BB72FB"/>
      </a:accent2>
      <a:accent3>
        <a:srgbClr val="7280FB"/>
      </a:accent3>
      <a:accent4>
        <a:srgbClr val="0342E1"/>
      </a:accent4>
      <a:accent5>
        <a:srgbClr val="643AF8"/>
      </a:accent5>
      <a:accent6>
        <a:srgbClr val="2538D9"/>
      </a:accent6>
      <a:hlink>
        <a:srgbClr val="E28835"/>
      </a:hlink>
      <a:folHlink>
        <a:srgbClr val="9D8874"/>
      </a:folHlink>
    </a:clrScheme>
    <a:fontScheme name="">
      <a:majorFont>
        <a:latin typeface="Microsoft YaHei UI"/>
        <a:ea typeface="Microsoft YaHei UI"/>
        <a:cs typeface=""/>
      </a:majorFont>
      <a:minorFont>
        <a:latin typeface="Microsoft YaHei UI"/>
        <a:ea typeface="Microsoft YaHei UI"/>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4153</Words>
  <Application>WPS 演示</Application>
  <PresentationFormat>宽屏</PresentationFormat>
  <Paragraphs>329</Paragraphs>
  <Slides>28</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Arial</vt:lpstr>
      <vt:lpstr>宋体</vt:lpstr>
      <vt:lpstr>Wingdings</vt:lpstr>
      <vt:lpstr>Wingdings</vt:lpstr>
      <vt:lpstr>微软雅黑</vt:lpstr>
      <vt:lpstr>Microsoft YaHei UI</vt:lpstr>
      <vt:lpstr>Arial Unicode MS</vt:lpstr>
      <vt:lpstr>Calibri</vt:lpstr>
      <vt:lpstr>Times New Roman</vt:lpstr>
      <vt:lpstr>WPS</vt:lpstr>
      <vt:lpstr>蓝色职场科技风主题</vt:lpstr>
      <vt:lpstr>基于eBPF的动态链接器运行机制分析及可视化系统设计与实现</vt:lpstr>
      <vt:lpstr>目录</vt:lpstr>
      <vt:lpstr>相关技术</vt:lpstr>
      <vt:lpstr>相关技术</vt:lpstr>
      <vt:lpstr>Qt5</vt:lpstr>
      <vt:lpstr>程序整体架构</vt:lpstr>
      <vt:lpstr>三层</vt:lpstr>
      <vt:lpstr>BPF程序 </vt:lpstr>
      <vt:lpstr>BPF程序--原理</vt:lpstr>
      <vt:lpstr>Qt5</vt:lpstr>
      <vt:lpstr>BPF程序--动态链接信息结构体</vt:lpstr>
      <vt:lpstr>具体例子</vt:lpstr>
      <vt:lpstr>其他辅助工具</vt:lpstr>
      <vt:lpstr>用户空间程序</vt:lpstr>
      <vt:lpstr>用户空间程序</vt:lpstr>
      <vt:lpstr>关键函数</vt:lpstr>
      <vt:lpstr>handle_event回调</vt:lpstr>
      <vt:lpstr>Qt5可视化程序</vt:lpstr>
      <vt:lpstr>核心组件</vt:lpstr>
      <vt:lpstr>主要组件及其功能</vt:lpstr>
      <vt:lpstr>Qt5可视化程序所展示信息的获取</vt:lpstr>
      <vt:lpstr>Qt5可视化界面实时刷新</vt:lpstr>
      <vt:lpstr>运行结果</vt:lpstr>
      <vt:lpstr>PowerPoint 演示文稿</vt:lpstr>
      <vt:lpstr>PowerPoint 演示文稿</vt:lpstr>
      <vt:lpstr>PowerPoint 演示文稿</vt:lpstr>
      <vt:lpstr>PowerPoint 演示文稿</vt:lpstr>
      <vt:lpstr>         感谢聆听  欢迎各位老师批评指正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16576</dc:creator>
  <cp:lastModifiedBy>情若相惜</cp:lastModifiedBy>
  <cp:revision>159</cp:revision>
  <dcterms:created xsi:type="dcterms:W3CDTF">2019-06-19T02:08:00Z</dcterms:created>
  <dcterms:modified xsi:type="dcterms:W3CDTF">2025-05-30T02:20:36Z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CCCA56948E9A40318CC8EF600CC8FA1E_11</vt:lpwstr>
  </property>
</Properties>
</file>