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4EFD2-41FB-4D3F-AB92-FCEDAF761F32}" v="155" dt="2020-10-19T21:14:20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84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Yuanpei" userId="5f662518-4ad9-411e-b1ba-bdb05e2d0dc5" providerId="ADAL" clId="{1554EFD2-41FB-4D3F-AB92-FCEDAF761F32}"/>
    <pc:docChg chg="undo custSel addSld delSld modSld">
      <pc:chgData name="Zhao, Yuanpei" userId="5f662518-4ad9-411e-b1ba-bdb05e2d0dc5" providerId="ADAL" clId="{1554EFD2-41FB-4D3F-AB92-FCEDAF761F32}" dt="2020-10-19T21:14:33.131" v="1084" actId="1076"/>
      <pc:docMkLst>
        <pc:docMk/>
      </pc:docMkLst>
      <pc:sldChg chg="modSp add">
        <pc:chgData name="Zhao, Yuanpei" userId="5f662518-4ad9-411e-b1ba-bdb05e2d0dc5" providerId="ADAL" clId="{1554EFD2-41FB-4D3F-AB92-FCEDAF761F32}" dt="2020-10-19T18:12:57.149" v="15" actId="20577"/>
        <pc:sldMkLst>
          <pc:docMk/>
          <pc:sldMk cId="3300040426" sldId="256"/>
        </pc:sldMkLst>
        <pc:spChg chg="mod">
          <ac:chgData name="Zhao, Yuanpei" userId="5f662518-4ad9-411e-b1ba-bdb05e2d0dc5" providerId="ADAL" clId="{1554EFD2-41FB-4D3F-AB92-FCEDAF761F32}" dt="2020-10-19T18:12:57.149" v="15" actId="20577"/>
          <ac:spMkLst>
            <pc:docMk/>
            <pc:sldMk cId="3300040426" sldId="256"/>
            <ac:spMk id="2" creationId="{19B8A259-F630-4D6B-A375-2987D436DE8E}"/>
          </ac:spMkLst>
        </pc:spChg>
      </pc:sldChg>
      <pc:sldChg chg="add del">
        <pc:chgData name="Zhao, Yuanpei" userId="5f662518-4ad9-411e-b1ba-bdb05e2d0dc5" providerId="ADAL" clId="{1554EFD2-41FB-4D3F-AB92-FCEDAF761F32}" dt="2020-10-19T18:13:19.205" v="18" actId="2696"/>
        <pc:sldMkLst>
          <pc:docMk/>
          <pc:sldMk cId="2460190886" sldId="257"/>
        </pc:sldMkLst>
      </pc:sldChg>
      <pc:sldChg chg="modSp add">
        <pc:chgData name="Zhao, Yuanpei" userId="5f662518-4ad9-411e-b1ba-bdb05e2d0dc5" providerId="ADAL" clId="{1554EFD2-41FB-4D3F-AB92-FCEDAF761F32}" dt="2020-10-19T18:13:26.691" v="37" actId="20577"/>
        <pc:sldMkLst>
          <pc:docMk/>
          <pc:sldMk cId="1671801237" sldId="258"/>
        </pc:sldMkLst>
        <pc:spChg chg="mod">
          <ac:chgData name="Zhao, Yuanpei" userId="5f662518-4ad9-411e-b1ba-bdb05e2d0dc5" providerId="ADAL" clId="{1554EFD2-41FB-4D3F-AB92-FCEDAF761F32}" dt="2020-10-19T18:13:26.691" v="37" actId="20577"/>
          <ac:spMkLst>
            <pc:docMk/>
            <pc:sldMk cId="1671801237" sldId="258"/>
            <ac:spMk id="2" creationId="{D8B0E16A-5740-4EA3-A0E4-B41C7CF66499}"/>
          </ac:spMkLst>
        </pc:spChg>
      </pc:sldChg>
      <pc:sldChg chg="addSp delSp modSp add">
        <pc:chgData name="Zhao, Yuanpei" userId="5f662518-4ad9-411e-b1ba-bdb05e2d0dc5" providerId="ADAL" clId="{1554EFD2-41FB-4D3F-AB92-FCEDAF761F32}" dt="2020-10-19T20:49:55.279" v="565" actId="1076"/>
        <pc:sldMkLst>
          <pc:docMk/>
          <pc:sldMk cId="195017927" sldId="259"/>
        </pc:sldMkLst>
        <pc:spChg chg="mod">
          <ac:chgData name="Zhao, Yuanpei" userId="5f662518-4ad9-411e-b1ba-bdb05e2d0dc5" providerId="ADAL" clId="{1554EFD2-41FB-4D3F-AB92-FCEDAF761F32}" dt="2020-10-19T20:08:53.459" v="167" actId="20577"/>
          <ac:spMkLst>
            <pc:docMk/>
            <pc:sldMk cId="195017927" sldId="259"/>
            <ac:spMk id="2" creationId="{50D2085D-F80F-4EE6-A74B-A00AD91C2294}"/>
          </ac:spMkLst>
        </pc:spChg>
        <pc:spChg chg="del mod">
          <ac:chgData name="Zhao, Yuanpei" userId="5f662518-4ad9-411e-b1ba-bdb05e2d0dc5" providerId="ADAL" clId="{1554EFD2-41FB-4D3F-AB92-FCEDAF761F32}" dt="2020-10-19T19:46:41.032" v="80" actId="478"/>
          <ac:spMkLst>
            <pc:docMk/>
            <pc:sldMk cId="195017927" sldId="259"/>
            <ac:spMk id="3" creationId="{AAE54491-626D-417A-8D09-BBB95F77ADFD}"/>
          </ac:spMkLst>
        </pc:spChg>
        <pc:spChg chg="add mod">
          <ac:chgData name="Zhao, Yuanpei" userId="5f662518-4ad9-411e-b1ba-bdb05e2d0dc5" providerId="ADAL" clId="{1554EFD2-41FB-4D3F-AB92-FCEDAF761F32}" dt="2020-10-19T19:47:58.569" v="116" actId="1076"/>
          <ac:spMkLst>
            <pc:docMk/>
            <pc:sldMk cId="195017927" sldId="259"/>
            <ac:spMk id="4" creationId="{618F4296-4272-420D-BB10-B3F62D23CDD7}"/>
          </ac:spMkLst>
        </pc:spChg>
        <pc:spChg chg="add del mod">
          <ac:chgData name="Zhao, Yuanpei" userId="5f662518-4ad9-411e-b1ba-bdb05e2d0dc5" providerId="ADAL" clId="{1554EFD2-41FB-4D3F-AB92-FCEDAF761F32}" dt="2020-10-19T19:46:41.032" v="82"/>
          <ac:spMkLst>
            <pc:docMk/>
            <pc:sldMk cId="195017927" sldId="259"/>
            <ac:spMk id="5" creationId="{013E494B-7347-4263-9557-BA640AE7E0E5}"/>
          </ac:spMkLst>
        </pc:spChg>
        <pc:spChg chg="add del mod">
          <ac:chgData name="Zhao, Yuanpei" userId="5f662518-4ad9-411e-b1ba-bdb05e2d0dc5" providerId="ADAL" clId="{1554EFD2-41FB-4D3F-AB92-FCEDAF761F32}" dt="2020-10-19T19:46:41.033" v="84"/>
          <ac:spMkLst>
            <pc:docMk/>
            <pc:sldMk cId="195017927" sldId="259"/>
            <ac:spMk id="6" creationId="{276D06B9-90F6-4CFC-BE88-8A81F65B1B0F}"/>
          </ac:spMkLst>
        </pc:spChg>
        <pc:spChg chg="add mod">
          <ac:chgData name="Zhao, Yuanpei" userId="5f662518-4ad9-411e-b1ba-bdb05e2d0dc5" providerId="ADAL" clId="{1554EFD2-41FB-4D3F-AB92-FCEDAF761F32}" dt="2020-10-19T20:49:34.063" v="557" actId="1076"/>
          <ac:spMkLst>
            <pc:docMk/>
            <pc:sldMk cId="195017927" sldId="259"/>
            <ac:spMk id="7" creationId="{D6F8FDC3-789B-47E0-B9F5-B8F2676327A7}"/>
          </ac:spMkLst>
        </pc:spChg>
        <pc:spChg chg="add mod">
          <ac:chgData name="Zhao, Yuanpei" userId="5f662518-4ad9-411e-b1ba-bdb05e2d0dc5" providerId="ADAL" clId="{1554EFD2-41FB-4D3F-AB92-FCEDAF761F32}" dt="2020-10-19T19:47:58.569" v="116" actId="1076"/>
          <ac:spMkLst>
            <pc:docMk/>
            <pc:sldMk cId="195017927" sldId="259"/>
            <ac:spMk id="8" creationId="{0164EBB4-316B-46FE-8D36-9CAB0DB1075F}"/>
          </ac:spMkLst>
        </pc:spChg>
        <pc:spChg chg="add mod">
          <ac:chgData name="Zhao, Yuanpei" userId="5f662518-4ad9-411e-b1ba-bdb05e2d0dc5" providerId="ADAL" clId="{1554EFD2-41FB-4D3F-AB92-FCEDAF761F32}" dt="2020-10-19T20:49:44.857" v="560" actId="1076"/>
          <ac:spMkLst>
            <pc:docMk/>
            <pc:sldMk cId="195017927" sldId="259"/>
            <ac:spMk id="9" creationId="{B68D7D52-6B8B-4FE7-B52D-4E0C058DB583}"/>
          </ac:spMkLst>
        </pc:spChg>
        <pc:spChg chg="add mod">
          <ac:chgData name="Zhao, Yuanpei" userId="5f662518-4ad9-411e-b1ba-bdb05e2d0dc5" providerId="ADAL" clId="{1554EFD2-41FB-4D3F-AB92-FCEDAF761F32}" dt="2020-10-19T19:47:58.569" v="116" actId="1076"/>
          <ac:spMkLst>
            <pc:docMk/>
            <pc:sldMk cId="195017927" sldId="259"/>
            <ac:spMk id="10" creationId="{71DE490B-DFC4-40F8-B388-EB424B42B89E}"/>
          </ac:spMkLst>
        </pc:spChg>
        <pc:spChg chg="add mod">
          <ac:chgData name="Zhao, Yuanpei" userId="5f662518-4ad9-411e-b1ba-bdb05e2d0dc5" providerId="ADAL" clId="{1554EFD2-41FB-4D3F-AB92-FCEDAF761F32}" dt="2020-10-19T20:49:55.279" v="565" actId="1076"/>
          <ac:spMkLst>
            <pc:docMk/>
            <pc:sldMk cId="195017927" sldId="259"/>
            <ac:spMk id="11" creationId="{1025ADB9-C5A6-41A0-B406-1F12AABABCE9}"/>
          </ac:spMkLst>
        </pc:spChg>
        <pc:spChg chg="add mod">
          <ac:chgData name="Zhao, Yuanpei" userId="5f662518-4ad9-411e-b1ba-bdb05e2d0dc5" providerId="ADAL" clId="{1554EFD2-41FB-4D3F-AB92-FCEDAF761F32}" dt="2020-10-19T20:09:44.101" v="184" actId="20577"/>
          <ac:spMkLst>
            <pc:docMk/>
            <pc:sldMk cId="195017927" sldId="259"/>
            <ac:spMk id="12" creationId="{E582578A-D840-473C-9E67-803867BF8B0E}"/>
          </ac:spMkLst>
        </pc:spChg>
        <pc:spChg chg="add mod">
          <ac:chgData name="Zhao, Yuanpei" userId="5f662518-4ad9-411e-b1ba-bdb05e2d0dc5" providerId="ADAL" clId="{1554EFD2-41FB-4D3F-AB92-FCEDAF761F32}" dt="2020-10-19T20:10:19.571" v="238" actId="20577"/>
          <ac:spMkLst>
            <pc:docMk/>
            <pc:sldMk cId="195017927" sldId="259"/>
            <ac:spMk id="13" creationId="{001C3E3F-5C0A-43EE-8F71-B54A472236B6}"/>
          </ac:spMkLst>
        </pc:spChg>
        <pc:spChg chg="add mod">
          <ac:chgData name="Zhao, Yuanpei" userId="5f662518-4ad9-411e-b1ba-bdb05e2d0dc5" providerId="ADAL" clId="{1554EFD2-41FB-4D3F-AB92-FCEDAF761F32}" dt="2020-10-19T20:11:44.724" v="335" actId="20577"/>
          <ac:spMkLst>
            <pc:docMk/>
            <pc:sldMk cId="195017927" sldId="259"/>
            <ac:spMk id="14" creationId="{6A31BD93-2A53-4D99-80B4-A247FFDF3A4D}"/>
          </ac:spMkLst>
        </pc:spChg>
      </pc:sldChg>
      <pc:sldChg chg="addSp delSp modSp add">
        <pc:chgData name="Zhao, Yuanpei" userId="5f662518-4ad9-411e-b1ba-bdb05e2d0dc5" providerId="ADAL" clId="{1554EFD2-41FB-4D3F-AB92-FCEDAF761F32}" dt="2020-10-19T20:50:47.138" v="579" actId="1076"/>
        <pc:sldMkLst>
          <pc:docMk/>
          <pc:sldMk cId="2618156453" sldId="260"/>
        </pc:sldMkLst>
        <pc:spChg chg="mod">
          <ac:chgData name="Zhao, Yuanpei" userId="5f662518-4ad9-411e-b1ba-bdb05e2d0dc5" providerId="ADAL" clId="{1554EFD2-41FB-4D3F-AB92-FCEDAF761F32}" dt="2020-10-19T20:11:57.730" v="338" actId="20577"/>
          <ac:spMkLst>
            <pc:docMk/>
            <pc:sldMk cId="2618156453" sldId="260"/>
            <ac:spMk id="2" creationId="{995F5DB2-518E-4FB7-91D9-416F15191EA7}"/>
          </ac:spMkLst>
        </pc:spChg>
        <pc:spChg chg="del">
          <ac:chgData name="Zhao, Yuanpei" userId="5f662518-4ad9-411e-b1ba-bdb05e2d0dc5" providerId="ADAL" clId="{1554EFD2-41FB-4D3F-AB92-FCEDAF761F32}" dt="2020-10-19T20:42:31.278" v="339"/>
          <ac:spMkLst>
            <pc:docMk/>
            <pc:sldMk cId="2618156453" sldId="260"/>
            <ac:spMk id="3" creationId="{1212DF7E-FFF5-4B9E-86C6-458737B892FF}"/>
          </ac:spMkLst>
        </pc:spChg>
        <pc:spChg chg="add mod">
          <ac:chgData name="Zhao, Yuanpei" userId="5f662518-4ad9-411e-b1ba-bdb05e2d0dc5" providerId="ADAL" clId="{1554EFD2-41FB-4D3F-AB92-FCEDAF761F32}" dt="2020-10-19T20:50:47.138" v="579" actId="1076"/>
          <ac:spMkLst>
            <pc:docMk/>
            <pc:sldMk cId="2618156453" sldId="260"/>
            <ac:spMk id="5" creationId="{75B289F2-E1B7-4717-B364-BD26DE0B05A0}"/>
          </ac:spMkLst>
        </pc:spChg>
        <pc:spChg chg="add mod">
          <ac:chgData name="Zhao, Yuanpei" userId="5f662518-4ad9-411e-b1ba-bdb05e2d0dc5" providerId="ADAL" clId="{1554EFD2-41FB-4D3F-AB92-FCEDAF761F32}" dt="2020-10-19T20:50:23.352" v="572" actId="20577"/>
          <ac:spMkLst>
            <pc:docMk/>
            <pc:sldMk cId="2618156453" sldId="260"/>
            <ac:spMk id="7" creationId="{92945FBF-F012-4D55-B550-89EE023CBF6A}"/>
          </ac:spMkLst>
        </pc:spChg>
        <pc:picChg chg="add mod">
          <ac:chgData name="Zhao, Yuanpei" userId="5f662518-4ad9-411e-b1ba-bdb05e2d0dc5" providerId="ADAL" clId="{1554EFD2-41FB-4D3F-AB92-FCEDAF761F32}" dt="2020-10-19T20:50:44.678" v="578" actId="1076"/>
          <ac:picMkLst>
            <pc:docMk/>
            <pc:sldMk cId="2618156453" sldId="260"/>
            <ac:picMk id="4" creationId="{ADDC3957-E2B2-4146-A145-07FC1E6766DC}"/>
          </ac:picMkLst>
        </pc:picChg>
        <pc:picChg chg="add mod">
          <ac:chgData name="Zhao, Yuanpei" userId="5f662518-4ad9-411e-b1ba-bdb05e2d0dc5" providerId="ADAL" clId="{1554EFD2-41FB-4D3F-AB92-FCEDAF761F32}" dt="2020-10-19T20:50:36.398" v="576" actId="1076"/>
          <ac:picMkLst>
            <pc:docMk/>
            <pc:sldMk cId="2618156453" sldId="260"/>
            <ac:picMk id="6" creationId="{B766C9D7-6C26-47C2-82E8-27C1668C7A99}"/>
          </ac:picMkLst>
        </pc:picChg>
      </pc:sldChg>
      <pc:sldChg chg="addSp modSp add">
        <pc:chgData name="Zhao, Yuanpei" userId="5f662518-4ad9-411e-b1ba-bdb05e2d0dc5" providerId="ADAL" clId="{1554EFD2-41FB-4D3F-AB92-FCEDAF761F32}" dt="2020-10-19T20:54:52.295" v="658" actId="1076"/>
        <pc:sldMkLst>
          <pc:docMk/>
          <pc:sldMk cId="1536857898" sldId="261"/>
        </pc:sldMkLst>
        <pc:spChg chg="mod">
          <ac:chgData name="Zhao, Yuanpei" userId="5f662518-4ad9-411e-b1ba-bdb05e2d0dc5" providerId="ADAL" clId="{1554EFD2-41FB-4D3F-AB92-FCEDAF761F32}" dt="2020-10-19T20:48:41.150" v="485" actId="20577"/>
          <ac:spMkLst>
            <pc:docMk/>
            <pc:sldMk cId="1536857898" sldId="261"/>
            <ac:spMk id="2" creationId="{BD762122-14ED-4ADB-AEF0-0992EEBEAFBE}"/>
          </ac:spMkLst>
        </pc:spChg>
        <pc:spChg chg="mod">
          <ac:chgData name="Zhao, Yuanpei" userId="5f662518-4ad9-411e-b1ba-bdb05e2d0dc5" providerId="ADAL" clId="{1554EFD2-41FB-4D3F-AB92-FCEDAF761F32}" dt="2020-10-19T20:53:33.870" v="650" actId="20577"/>
          <ac:spMkLst>
            <pc:docMk/>
            <pc:sldMk cId="1536857898" sldId="261"/>
            <ac:spMk id="3" creationId="{52D8F4B4-636B-4581-B0E2-6885ADEE0EA2}"/>
          </ac:spMkLst>
        </pc:spChg>
        <pc:spChg chg="add mod">
          <ac:chgData name="Zhao, Yuanpei" userId="5f662518-4ad9-411e-b1ba-bdb05e2d0dc5" providerId="ADAL" clId="{1554EFD2-41FB-4D3F-AB92-FCEDAF761F32}" dt="2020-10-19T20:54:52.295" v="658" actId="1076"/>
          <ac:spMkLst>
            <pc:docMk/>
            <pc:sldMk cId="1536857898" sldId="261"/>
            <ac:spMk id="12" creationId="{552FCC04-EFA1-47C7-9B5E-D9156E8A8EC6}"/>
          </ac:spMkLst>
        </pc:spChg>
        <pc:picChg chg="add mod">
          <ac:chgData name="Zhao, Yuanpei" userId="5f662518-4ad9-411e-b1ba-bdb05e2d0dc5" providerId="ADAL" clId="{1554EFD2-41FB-4D3F-AB92-FCEDAF761F32}" dt="2020-10-19T20:52:32.190" v="592" actId="14100"/>
          <ac:picMkLst>
            <pc:docMk/>
            <pc:sldMk cId="1536857898" sldId="261"/>
            <ac:picMk id="4" creationId="{B8B05285-CED4-4E9E-AB45-44DA6B82FCEB}"/>
          </ac:picMkLst>
        </pc:picChg>
        <pc:picChg chg="add mod">
          <ac:chgData name="Zhao, Yuanpei" userId="5f662518-4ad9-411e-b1ba-bdb05e2d0dc5" providerId="ADAL" clId="{1554EFD2-41FB-4D3F-AB92-FCEDAF761F32}" dt="2020-10-19T20:52:49.443" v="596" actId="1076"/>
          <ac:picMkLst>
            <pc:docMk/>
            <pc:sldMk cId="1536857898" sldId="261"/>
            <ac:picMk id="5" creationId="{44E983DF-5D2C-4DBE-8A8C-83D7FE1B68D7}"/>
          </ac:picMkLst>
        </pc:picChg>
        <pc:picChg chg="add mod">
          <ac:chgData name="Zhao, Yuanpei" userId="5f662518-4ad9-411e-b1ba-bdb05e2d0dc5" providerId="ADAL" clId="{1554EFD2-41FB-4D3F-AB92-FCEDAF761F32}" dt="2020-10-19T20:52:39.615" v="593" actId="1076"/>
          <ac:picMkLst>
            <pc:docMk/>
            <pc:sldMk cId="1536857898" sldId="261"/>
            <ac:picMk id="6" creationId="{DC8F9174-FB9C-4923-BDA7-ADBA7F29FF14}"/>
          </ac:picMkLst>
        </pc:picChg>
        <pc:picChg chg="add mod">
          <ac:chgData name="Zhao, Yuanpei" userId="5f662518-4ad9-411e-b1ba-bdb05e2d0dc5" providerId="ADAL" clId="{1554EFD2-41FB-4D3F-AB92-FCEDAF761F32}" dt="2020-10-19T20:52:41.658" v="594" actId="1076"/>
          <ac:picMkLst>
            <pc:docMk/>
            <pc:sldMk cId="1536857898" sldId="261"/>
            <ac:picMk id="7" creationId="{BCE98DBA-B6C4-47A9-A05D-CD2D1389BEEC}"/>
          </ac:picMkLst>
        </pc:picChg>
        <pc:picChg chg="add mod">
          <ac:chgData name="Zhao, Yuanpei" userId="5f662518-4ad9-411e-b1ba-bdb05e2d0dc5" providerId="ADAL" clId="{1554EFD2-41FB-4D3F-AB92-FCEDAF761F32}" dt="2020-10-19T20:52:45.102" v="595" actId="1076"/>
          <ac:picMkLst>
            <pc:docMk/>
            <pc:sldMk cId="1536857898" sldId="261"/>
            <ac:picMk id="8" creationId="{C5ABE1E1-DDE7-4EB6-8922-572E421E7FBC}"/>
          </ac:picMkLst>
        </pc:picChg>
        <pc:cxnChg chg="add mod">
          <ac:chgData name="Zhao, Yuanpei" userId="5f662518-4ad9-411e-b1ba-bdb05e2d0dc5" providerId="ADAL" clId="{1554EFD2-41FB-4D3F-AB92-FCEDAF761F32}" dt="2020-10-19T20:54:11.578" v="652" actId="14100"/>
          <ac:cxnSpMkLst>
            <pc:docMk/>
            <pc:sldMk cId="1536857898" sldId="261"/>
            <ac:cxnSpMk id="10" creationId="{1BBA03BF-FF86-46A7-A259-5A8B29D52FA9}"/>
          </ac:cxnSpMkLst>
        </pc:cxnChg>
      </pc:sldChg>
      <pc:sldChg chg="addSp delSp modSp add">
        <pc:chgData name="Zhao, Yuanpei" userId="5f662518-4ad9-411e-b1ba-bdb05e2d0dc5" providerId="ADAL" clId="{1554EFD2-41FB-4D3F-AB92-FCEDAF761F32}" dt="2020-10-19T21:06:23.094" v="947" actId="1076"/>
        <pc:sldMkLst>
          <pc:docMk/>
          <pc:sldMk cId="595631170" sldId="262"/>
        </pc:sldMkLst>
        <pc:spChg chg="mod">
          <ac:chgData name="Zhao, Yuanpei" userId="5f662518-4ad9-411e-b1ba-bdb05e2d0dc5" providerId="ADAL" clId="{1554EFD2-41FB-4D3F-AB92-FCEDAF761F32}" dt="2020-10-19T20:55:21.184" v="668" actId="20577"/>
          <ac:spMkLst>
            <pc:docMk/>
            <pc:sldMk cId="595631170" sldId="262"/>
            <ac:spMk id="2" creationId="{C94DEB65-1B52-4AB2-8D38-203326746713}"/>
          </ac:spMkLst>
        </pc:spChg>
        <pc:spChg chg="add del">
          <ac:chgData name="Zhao, Yuanpei" userId="5f662518-4ad9-411e-b1ba-bdb05e2d0dc5" providerId="ADAL" clId="{1554EFD2-41FB-4D3F-AB92-FCEDAF761F32}" dt="2020-10-19T20:56:51.212" v="682" actId="478"/>
          <ac:spMkLst>
            <pc:docMk/>
            <pc:sldMk cId="595631170" sldId="262"/>
            <ac:spMk id="3" creationId="{5EEAA282-C6D4-45CA-A851-C0CDB286E13B}"/>
          </ac:spMkLst>
        </pc:spChg>
        <pc:spChg chg="add del mod">
          <ac:chgData name="Zhao, Yuanpei" userId="5f662518-4ad9-411e-b1ba-bdb05e2d0dc5" providerId="ADAL" clId="{1554EFD2-41FB-4D3F-AB92-FCEDAF761F32}" dt="2020-10-19T20:55:29.610" v="670"/>
          <ac:spMkLst>
            <pc:docMk/>
            <pc:sldMk cId="595631170" sldId="262"/>
            <ac:spMk id="4" creationId="{CB43959B-778E-4E25-8D3A-3B18995B6F0A}"/>
          </ac:spMkLst>
        </pc:spChg>
        <pc:spChg chg="add mod">
          <ac:chgData name="Zhao, Yuanpei" userId="5f662518-4ad9-411e-b1ba-bdb05e2d0dc5" providerId="ADAL" clId="{1554EFD2-41FB-4D3F-AB92-FCEDAF761F32}" dt="2020-10-19T20:56:49.260" v="681" actId="1076"/>
          <ac:spMkLst>
            <pc:docMk/>
            <pc:sldMk cId="595631170" sldId="262"/>
            <ac:spMk id="5" creationId="{2C59C3BF-7A8C-4ADF-99A8-BC0EBDCAB459}"/>
          </ac:spMkLst>
        </pc:spChg>
        <pc:spChg chg="add mod">
          <ac:chgData name="Zhao, Yuanpei" userId="5f662518-4ad9-411e-b1ba-bdb05e2d0dc5" providerId="ADAL" clId="{1554EFD2-41FB-4D3F-AB92-FCEDAF761F32}" dt="2020-10-19T20:57:01.538" v="688" actId="20577"/>
          <ac:spMkLst>
            <pc:docMk/>
            <pc:sldMk cId="595631170" sldId="262"/>
            <ac:spMk id="6" creationId="{BE91179E-7AE1-4C09-83FE-07FA5DBA5015}"/>
          </ac:spMkLst>
        </pc:spChg>
        <pc:spChg chg="add mod">
          <ac:chgData name="Zhao, Yuanpei" userId="5f662518-4ad9-411e-b1ba-bdb05e2d0dc5" providerId="ADAL" clId="{1554EFD2-41FB-4D3F-AB92-FCEDAF761F32}" dt="2020-10-19T21:02:25.013" v="779" actId="1076"/>
          <ac:spMkLst>
            <pc:docMk/>
            <pc:sldMk cId="595631170" sldId="262"/>
            <ac:spMk id="18" creationId="{86B4EC1C-F905-4ABF-9B99-E3EBE067980C}"/>
          </ac:spMkLst>
        </pc:spChg>
        <pc:spChg chg="add mod">
          <ac:chgData name="Zhao, Yuanpei" userId="5f662518-4ad9-411e-b1ba-bdb05e2d0dc5" providerId="ADAL" clId="{1554EFD2-41FB-4D3F-AB92-FCEDAF761F32}" dt="2020-10-19T21:03:15.027" v="832" actId="1076"/>
          <ac:spMkLst>
            <pc:docMk/>
            <pc:sldMk cId="595631170" sldId="262"/>
            <ac:spMk id="19" creationId="{E5C84885-A10A-4011-A1DC-81AFCD62D622}"/>
          </ac:spMkLst>
        </pc:spChg>
        <pc:spChg chg="add mod">
          <ac:chgData name="Zhao, Yuanpei" userId="5f662518-4ad9-411e-b1ba-bdb05e2d0dc5" providerId="ADAL" clId="{1554EFD2-41FB-4D3F-AB92-FCEDAF761F32}" dt="2020-10-19T21:04:50.475" v="884" actId="1076"/>
          <ac:spMkLst>
            <pc:docMk/>
            <pc:sldMk cId="595631170" sldId="262"/>
            <ac:spMk id="20" creationId="{E86F978D-EF4C-47C3-9720-FBC37B86E0A2}"/>
          </ac:spMkLst>
        </pc:spChg>
        <pc:spChg chg="add mod">
          <ac:chgData name="Zhao, Yuanpei" userId="5f662518-4ad9-411e-b1ba-bdb05e2d0dc5" providerId="ADAL" clId="{1554EFD2-41FB-4D3F-AB92-FCEDAF761F32}" dt="2020-10-19T21:04:58.872" v="891" actId="1076"/>
          <ac:spMkLst>
            <pc:docMk/>
            <pc:sldMk cId="595631170" sldId="262"/>
            <ac:spMk id="21" creationId="{D60242E7-DD95-4BB4-A1D2-358F41A75C5D}"/>
          </ac:spMkLst>
        </pc:spChg>
        <pc:spChg chg="add mod">
          <ac:chgData name="Zhao, Yuanpei" userId="5f662518-4ad9-411e-b1ba-bdb05e2d0dc5" providerId="ADAL" clId="{1554EFD2-41FB-4D3F-AB92-FCEDAF761F32}" dt="2020-10-19T21:05:37.901" v="904" actId="1076"/>
          <ac:spMkLst>
            <pc:docMk/>
            <pc:sldMk cId="595631170" sldId="262"/>
            <ac:spMk id="22" creationId="{450D3DA9-4B83-45C4-AABA-BC801A401462}"/>
          </ac:spMkLst>
        </pc:spChg>
        <pc:spChg chg="add mod">
          <ac:chgData name="Zhao, Yuanpei" userId="5f662518-4ad9-411e-b1ba-bdb05e2d0dc5" providerId="ADAL" clId="{1554EFD2-41FB-4D3F-AB92-FCEDAF761F32}" dt="2020-10-19T21:06:23.094" v="947" actId="1076"/>
          <ac:spMkLst>
            <pc:docMk/>
            <pc:sldMk cId="595631170" sldId="262"/>
            <ac:spMk id="23" creationId="{B533EBA7-033A-4B02-BEEB-6FB0549F26A6}"/>
          </ac:spMkLst>
        </pc:spChg>
        <pc:picChg chg="add mod">
          <ac:chgData name="Zhao, Yuanpei" userId="5f662518-4ad9-411e-b1ba-bdb05e2d0dc5" providerId="ADAL" clId="{1554EFD2-41FB-4D3F-AB92-FCEDAF761F32}" dt="2020-10-19T20:59:12.767" v="702" actId="1076"/>
          <ac:picMkLst>
            <pc:docMk/>
            <pc:sldMk cId="595631170" sldId="262"/>
            <ac:picMk id="7" creationId="{03AC1FD4-7E58-41CA-A4DE-7163298B9235}"/>
          </ac:picMkLst>
        </pc:picChg>
        <pc:picChg chg="add mod">
          <ac:chgData name="Zhao, Yuanpei" userId="5f662518-4ad9-411e-b1ba-bdb05e2d0dc5" providerId="ADAL" clId="{1554EFD2-41FB-4D3F-AB92-FCEDAF761F32}" dt="2020-10-19T20:59:09.609" v="701" actId="1076"/>
          <ac:picMkLst>
            <pc:docMk/>
            <pc:sldMk cId="595631170" sldId="262"/>
            <ac:picMk id="8" creationId="{CA13768B-88A5-4363-858B-19CCB0F2FC61}"/>
          </ac:picMkLst>
        </pc:picChg>
        <pc:picChg chg="add mod">
          <ac:chgData name="Zhao, Yuanpei" userId="5f662518-4ad9-411e-b1ba-bdb05e2d0dc5" providerId="ADAL" clId="{1554EFD2-41FB-4D3F-AB92-FCEDAF761F32}" dt="2020-10-19T21:00:49.843" v="707" actId="1076"/>
          <ac:picMkLst>
            <pc:docMk/>
            <pc:sldMk cId="595631170" sldId="262"/>
            <ac:picMk id="9" creationId="{997305EF-9DFB-4277-9FC5-ED89FFA9C2C4}"/>
          </ac:picMkLst>
        </pc:picChg>
        <pc:cxnChg chg="add mod">
          <ac:chgData name="Zhao, Yuanpei" userId="5f662518-4ad9-411e-b1ba-bdb05e2d0dc5" providerId="ADAL" clId="{1554EFD2-41FB-4D3F-AB92-FCEDAF761F32}" dt="2020-10-19T21:01:11.238" v="709" actId="11529"/>
          <ac:cxnSpMkLst>
            <pc:docMk/>
            <pc:sldMk cId="595631170" sldId="262"/>
            <ac:cxnSpMk id="11" creationId="{68185AE2-29A6-47A7-A7BC-3BD31AED9BDD}"/>
          </ac:cxnSpMkLst>
        </pc:cxnChg>
        <pc:cxnChg chg="add mod">
          <ac:chgData name="Zhao, Yuanpei" userId="5f662518-4ad9-411e-b1ba-bdb05e2d0dc5" providerId="ADAL" clId="{1554EFD2-41FB-4D3F-AB92-FCEDAF761F32}" dt="2020-10-19T21:01:16.421" v="710" actId="11529"/>
          <ac:cxnSpMkLst>
            <pc:docMk/>
            <pc:sldMk cId="595631170" sldId="262"/>
            <ac:cxnSpMk id="13" creationId="{02E2611E-1341-4DFE-BEA4-EE914942EEB5}"/>
          </ac:cxnSpMkLst>
        </pc:cxnChg>
        <pc:cxnChg chg="add mod">
          <ac:chgData name="Zhao, Yuanpei" userId="5f662518-4ad9-411e-b1ba-bdb05e2d0dc5" providerId="ADAL" clId="{1554EFD2-41FB-4D3F-AB92-FCEDAF761F32}" dt="2020-10-19T21:01:20.711" v="711" actId="11529"/>
          <ac:cxnSpMkLst>
            <pc:docMk/>
            <pc:sldMk cId="595631170" sldId="262"/>
            <ac:cxnSpMk id="15" creationId="{CB364158-997C-4F29-BBED-3CCA5ED3EC1B}"/>
          </ac:cxnSpMkLst>
        </pc:cxnChg>
        <pc:cxnChg chg="add mod">
          <ac:chgData name="Zhao, Yuanpei" userId="5f662518-4ad9-411e-b1ba-bdb05e2d0dc5" providerId="ADAL" clId="{1554EFD2-41FB-4D3F-AB92-FCEDAF761F32}" dt="2020-10-19T21:01:24.739" v="712" actId="11529"/>
          <ac:cxnSpMkLst>
            <pc:docMk/>
            <pc:sldMk cId="595631170" sldId="262"/>
            <ac:cxnSpMk id="17" creationId="{DEE32866-55B2-4455-9C35-F2844A5451B3}"/>
          </ac:cxnSpMkLst>
        </pc:cxnChg>
        <pc:cxnChg chg="add mod">
          <ac:chgData name="Zhao, Yuanpei" userId="5f662518-4ad9-411e-b1ba-bdb05e2d0dc5" providerId="ADAL" clId="{1554EFD2-41FB-4D3F-AB92-FCEDAF761F32}" dt="2020-10-19T21:06:23.094" v="947" actId="1076"/>
          <ac:cxnSpMkLst>
            <pc:docMk/>
            <pc:sldMk cId="595631170" sldId="262"/>
            <ac:cxnSpMk id="25" creationId="{B87F31F1-D56A-49D3-8F45-638D3E9FA890}"/>
          </ac:cxnSpMkLst>
        </pc:cxnChg>
      </pc:sldChg>
      <pc:sldChg chg="addSp modSp add">
        <pc:chgData name="Zhao, Yuanpei" userId="5f662518-4ad9-411e-b1ba-bdb05e2d0dc5" providerId="ADAL" clId="{1554EFD2-41FB-4D3F-AB92-FCEDAF761F32}" dt="2020-10-19T21:14:33.131" v="1084" actId="1076"/>
        <pc:sldMkLst>
          <pc:docMk/>
          <pc:sldMk cId="134979638" sldId="263"/>
        </pc:sldMkLst>
        <pc:spChg chg="mod">
          <ac:chgData name="Zhao, Yuanpei" userId="5f662518-4ad9-411e-b1ba-bdb05e2d0dc5" providerId="ADAL" clId="{1554EFD2-41FB-4D3F-AB92-FCEDAF761F32}" dt="2020-10-19T21:06:44.811" v="953" actId="20577"/>
          <ac:spMkLst>
            <pc:docMk/>
            <pc:sldMk cId="134979638" sldId="263"/>
            <ac:spMk id="2" creationId="{967925C2-2565-49FF-A204-CA35F47D392A}"/>
          </ac:spMkLst>
        </pc:spChg>
        <pc:spChg chg="mod">
          <ac:chgData name="Zhao, Yuanpei" userId="5f662518-4ad9-411e-b1ba-bdb05e2d0dc5" providerId="ADAL" clId="{1554EFD2-41FB-4D3F-AB92-FCEDAF761F32}" dt="2020-10-19T21:11:08.769" v="1078" actId="20577"/>
          <ac:spMkLst>
            <pc:docMk/>
            <pc:sldMk cId="134979638" sldId="263"/>
            <ac:spMk id="3" creationId="{25FC7304-4962-4CCF-BF35-BFAF56FA87AE}"/>
          </ac:spMkLst>
        </pc:spChg>
        <pc:picChg chg="add mod">
          <ac:chgData name="Zhao, Yuanpei" userId="5f662518-4ad9-411e-b1ba-bdb05e2d0dc5" providerId="ADAL" clId="{1554EFD2-41FB-4D3F-AB92-FCEDAF761F32}" dt="2020-10-19T21:14:33.131" v="1084" actId="1076"/>
          <ac:picMkLst>
            <pc:docMk/>
            <pc:sldMk cId="134979638" sldId="263"/>
            <ac:picMk id="4" creationId="{4C3EC01E-FCDD-45A3-A266-AC316CE1F9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4AFC7-CE27-40E3-A9EF-F4A81D5EE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80320E-AE91-4F3F-AD89-30F5A9195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7E243-A0E6-4FB8-BE25-81A3F230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7AC63-F463-4876-AF3A-A712D08E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7AA09-F507-4BCC-9514-781A1CF3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8CD58-AECC-4DB1-977D-EDC8C7BC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11ED5-C87C-4F60-863B-5FB4064CC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C6321-AE4C-4088-8EAD-AAF4A42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C4E8E-B7AB-48F9-B914-91CB6CAF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8A7C8-44EC-4BB4-BB9C-9C964541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6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F64DD2-BCFC-4C7C-AEA1-889184860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D2D2E-CA46-47B6-A725-4D09DBC2E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0E018-2BC6-43AA-AACF-07964A71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3B9FA-E96B-4C9B-8BDD-F96CEA02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29DB4-236D-4861-8B13-63CCC79A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19A71-3D37-4A3B-BCC3-F033C4D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39AF5-B827-47D5-B664-D8D533278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18D48-29B6-495F-AF2D-14F0D9A7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8BC6C-F61A-448A-B00C-140D5234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C6821-B604-4CCC-99FC-164C4E64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3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AF07F-D1CD-4467-9A38-4F08F476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B8DCD-2628-4644-B89F-5A388DB64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6183C-2AC7-467D-898F-7200C508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95A2E-B639-419A-9D41-4634DAB8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2E3BE-5C07-4120-BD24-21F5070C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8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C6302-21B1-432C-BC29-A5EED62C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10EAE-AA06-466A-BFF9-B7FC5E800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45783-F80B-4756-B9A7-13E9B2E8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E5DB0-1CE6-4252-B7A3-6B2AA222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FA437-38E4-432A-BFA5-3A924DC1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ED443-6A63-439D-B955-01BD5AE8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2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00BE1-8D7C-4F7E-B81D-E46A1E12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CC45A-E095-4B37-B50F-AA0A7DE3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19A1D7-1142-4A5A-930B-658F79649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DCCC71-17E6-4141-91BB-B09D054A0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BF598B-3B3B-429B-B30B-216E9F65E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220550-56F9-4D1B-8B1D-B4F677E9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048BCC-F2AF-429B-80DC-4835FCFF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7D20C0-29E9-4765-AE50-E1185E0B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4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409E-F0E0-47CC-A582-625D576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3CDE61-CAEA-4A1D-B4B3-AEEA08C1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30E595-A408-4123-B588-AB608C65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E466AC-1459-408E-AA94-76C31360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3E2819-96D4-4A42-9BF0-5161B3B8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727803-8162-414E-9ED6-FFF5872B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BA10AF-107B-48AA-8B57-6DCAE5C9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9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9E6F2-9EE5-4060-BE55-684C8850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CE11B-73ED-4467-AB67-1ED3F52D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63E0FD-3471-4E6B-AD3C-DE4AE65EB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260DF-AF42-45A0-849C-DD67A8F5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8FA59-2B56-481F-BAFE-7FF5B2E6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953B82-B5C8-4CC2-9E25-75D22F90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5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86AA3-F69F-4151-A537-628F1A70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A7D779-BD14-4562-BBA3-8656E9007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9D5A8-4E93-4D6A-9CD7-FC9EC42C6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4FCDD-D91F-405B-8CC3-79BEFBC2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0DFED-BF51-4CEF-AB51-A56291AE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7F02D-38E2-4C93-80AE-B46C80D8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5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E8C0AF-550F-45D5-A959-A9BF0C1E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FABF8-6A1C-4ED8-9852-8BBD9F8F3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5A2CB-8CF0-4FC7-B787-88097AFFE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8F213-949A-4132-A0EF-04E12BE79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3475D-C72F-41CD-B37F-DA5F0A797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1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A259-F630-4D6B-A375-2987D436D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419" y="1088652"/>
            <a:ext cx="10717161" cy="2387600"/>
          </a:xfrm>
        </p:spPr>
        <p:txBody>
          <a:bodyPr/>
          <a:lstStyle/>
          <a:p>
            <a:r>
              <a:rPr lang="en-US" dirty="0"/>
              <a:t>Terrain Erosion in Voxels</a:t>
            </a:r>
            <a:br>
              <a:rPr lang="en-US" dirty="0"/>
            </a:br>
            <a:r>
              <a:rPr lang="en-US" sz="4000" dirty="0"/>
              <a:t>CGT 620 checkpoint 1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1DF3C-F51B-425B-B4DC-0D0CF5A6B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Yuanpei Zhao</a:t>
            </a:r>
          </a:p>
          <a:p>
            <a:r>
              <a:rPr lang="en-US" dirty="0"/>
              <a:t>zhao1023@purdue.edu</a:t>
            </a:r>
          </a:p>
        </p:txBody>
      </p:sp>
    </p:spTree>
    <p:extLst>
      <p:ext uri="{BB962C8B-B14F-4D97-AF65-F5344CB8AC3E}">
        <p14:creationId xmlns:p14="http://schemas.microsoft.com/office/powerpoint/2010/main" val="330004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0E16A-5740-4EA3-A0E4-B41C7CF6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8002F-17CA-41BB-8D6B-762EDEF6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three pre-generated scenes</a:t>
            </a:r>
          </a:p>
          <a:p>
            <a:r>
              <a:rPr lang="en-US" dirty="0"/>
              <a:t>Only two types of material – hard and sand.</a:t>
            </a:r>
          </a:p>
          <a:p>
            <a:r>
              <a:rPr lang="en-US" dirty="0"/>
              <a:t>Initialize water with a fixed initial state</a:t>
            </a:r>
          </a:p>
          <a:p>
            <a:r>
              <a:rPr lang="en-US" dirty="0"/>
              <a:t>Implement shallow water simulation using voxel on GPU</a:t>
            </a:r>
          </a:p>
          <a:p>
            <a:r>
              <a:rPr lang="en-US" dirty="0"/>
              <a:t>Render voxels by OpenGL</a:t>
            </a:r>
          </a:p>
          <a:p>
            <a:endParaRPr lang="en-US" dirty="0"/>
          </a:p>
          <a:p>
            <a:r>
              <a:rPr lang="en-US" dirty="0"/>
              <a:t>Outcome: A real-time water simulation over a fixed terrain without erosion</a:t>
            </a:r>
          </a:p>
        </p:txBody>
      </p:sp>
    </p:spTree>
    <p:extLst>
      <p:ext uri="{BB962C8B-B14F-4D97-AF65-F5344CB8AC3E}">
        <p14:creationId xmlns:p14="http://schemas.microsoft.com/office/powerpoint/2010/main" val="167180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2085D-F80F-4EE6-A74B-A00AD91C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8F4296-4272-420D-BB10-B3F62D23CDD7}"/>
              </a:ext>
            </a:extLst>
          </p:cNvPr>
          <p:cNvSpPr/>
          <p:nvPr/>
        </p:nvSpPr>
        <p:spPr>
          <a:xfrm>
            <a:off x="1445342" y="1789822"/>
            <a:ext cx="2262824" cy="16391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F8FDC3-789B-47E0-B9F5-B8F2676327A7}"/>
              </a:ext>
            </a:extLst>
          </p:cNvPr>
          <p:cNvSpPr txBox="1"/>
          <p:nvPr/>
        </p:nvSpPr>
        <p:spPr>
          <a:xfrm>
            <a:off x="1566863" y="2347801"/>
            <a:ext cx="201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Initialization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164EBB4-316B-46FE-8D36-9CAB0DB1075F}"/>
              </a:ext>
            </a:extLst>
          </p:cNvPr>
          <p:cNvSpPr/>
          <p:nvPr/>
        </p:nvSpPr>
        <p:spPr>
          <a:xfrm>
            <a:off x="4808676" y="1789822"/>
            <a:ext cx="2262824" cy="16391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8D7D52-6B8B-4FE7-B52D-4E0C058DB583}"/>
              </a:ext>
            </a:extLst>
          </p:cNvPr>
          <p:cNvSpPr txBox="1"/>
          <p:nvPr/>
        </p:nvSpPr>
        <p:spPr>
          <a:xfrm>
            <a:off x="4930383" y="2347801"/>
            <a:ext cx="201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Simulation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1DE490B-DFC4-40F8-B388-EB424B42B89E}"/>
              </a:ext>
            </a:extLst>
          </p:cNvPr>
          <p:cNvSpPr/>
          <p:nvPr/>
        </p:nvSpPr>
        <p:spPr>
          <a:xfrm>
            <a:off x="8172010" y="1789822"/>
            <a:ext cx="2262824" cy="16391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25ADB9-C5A6-41A0-B406-1F12AABABCE9}"/>
              </a:ext>
            </a:extLst>
          </p:cNvPr>
          <p:cNvSpPr txBox="1"/>
          <p:nvPr/>
        </p:nvSpPr>
        <p:spPr>
          <a:xfrm>
            <a:off x="8422337" y="2347801"/>
            <a:ext cx="176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Rendering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82578A-D840-473C-9E67-803867BF8B0E}"/>
              </a:ext>
            </a:extLst>
          </p:cNvPr>
          <p:cNvSpPr txBox="1"/>
          <p:nvPr/>
        </p:nvSpPr>
        <p:spPr>
          <a:xfrm>
            <a:off x="1445342" y="3788228"/>
            <a:ext cx="2214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height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voxel on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 OpenGL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1C3E3F-5C0A-43EE-8F71-B54A472236B6}"/>
              </a:ext>
            </a:extLst>
          </p:cNvPr>
          <p:cNvSpPr txBox="1"/>
          <p:nvPr/>
        </p:nvSpPr>
        <p:spPr>
          <a:xfrm>
            <a:off x="4808676" y="3788228"/>
            <a:ext cx="246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height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water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 voxel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31BD93-2A53-4D99-80B4-A247FFDF3A4D}"/>
              </a:ext>
            </a:extLst>
          </p:cNvPr>
          <p:cNvSpPr txBox="1"/>
          <p:nvPr/>
        </p:nvSpPr>
        <p:spPr>
          <a:xfrm>
            <a:off x="8172010" y="3788228"/>
            <a:ext cx="3154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Ray marching by CUDA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Render to screen by OpenGL</a:t>
            </a:r>
          </a:p>
        </p:txBody>
      </p:sp>
    </p:spTree>
    <p:extLst>
      <p:ext uri="{BB962C8B-B14F-4D97-AF65-F5344CB8AC3E}">
        <p14:creationId xmlns:p14="http://schemas.microsoft.com/office/powerpoint/2010/main" val="19501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F5DB2-518E-4FB7-91D9-416F1519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DDC3957-E2B2-4146-A145-07FC1E676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71" y="3976538"/>
            <a:ext cx="2469534" cy="1573388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75B289F2-E1B7-4717-B364-BD26DE0B05A0}"/>
              </a:ext>
            </a:extLst>
          </p:cNvPr>
          <p:cNvSpPr/>
          <p:nvPr/>
        </p:nvSpPr>
        <p:spPr>
          <a:xfrm>
            <a:off x="3939066" y="4395947"/>
            <a:ext cx="2077746" cy="268096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66C9D7-6C26-47C2-82E8-27C1668C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273" y="3211953"/>
            <a:ext cx="3441554" cy="26360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945FBF-F012-4D55-B550-89EE023CBF6A}"/>
                  </a:ext>
                </a:extLst>
              </p:cNvPr>
              <p:cNvSpPr txBox="1"/>
              <p:nvPr/>
            </p:nvSpPr>
            <p:spPr>
              <a:xfrm>
                <a:off x="838200" y="1507947"/>
                <a:ext cx="87226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Set on GPU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𝑢𝑛𝑠𝑖𝑔𝑛𝑒𝑑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𝑐h𝑎𝑟</m:t>
                    </m:r>
                  </m:oMath>
                </a14:m>
                <a:r>
                  <a:rPr lang="en-US" sz="2800" dirty="0"/>
                  <a:t> voxel</a:t>
                </a:r>
              </a:p>
              <a:p>
                <a:r>
                  <a:rPr lang="en-US" sz="2800" dirty="0"/>
                  <a:t>0 for empty, 1 for water, 2,3,… for different materials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945FBF-F012-4D55-B550-89EE023CB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7947"/>
                <a:ext cx="8722617" cy="954107"/>
              </a:xfrm>
              <a:prstGeom prst="rect">
                <a:avLst/>
              </a:prstGeom>
              <a:blipFill>
                <a:blip r:embed="rId4"/>
                <a:stretch>
                  <a:fillRect l="-1469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15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62122-14ED-4ADB-AEF0-0992EEBE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8F4B4-636B-4581-B0E2-6885ADEE0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1516" cy="4115581"/>
          </a:xfrm>
        </p:spPr>
        <p:txBody>
          <a:bodyPr/>
          <a:lstStyle/>
          <a:p>
            <a:r>
              <a:rPr lang="en-US" dirty="0"/>
              <a:t>Generate water height and material height from voxel for each 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calculation, modify voxels on GPU memory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B05285-CED4-4E9E-AB45-44DA6B82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57" y="2546193"/>
            <a:ext cx="2352462" cy="4172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E983DF-5D2C-4DBE-8A8C-83D7FE1B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44" y="2907791"/>
            <a:ext cx="2997274" cy="13900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8F9174-FB9C-4923-BDA7-ADBA7F29F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934" y="2907791"/>
            <a:ext cx="2324424" cy="6668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E98DBA-B6C4-47A9-A05D-CD2D1389B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65" y="3550112"/>
            <a:ext cx="3486637" cy="4763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ABE1E1-DDE7-4EB6-8922-572E421E7F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265" y="4161324"/>
            <a:ext cx="5191850" cy="647790"/>
          </a:xfrm>
          <a:prstGeom prst="rect">
            <a:avLst/>
          </a:prstGeom>
        </p:spPr>
      </p:pic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1BBA03BF-FF86-46A7-A259-5A8B29D52F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36345" y="3611247"/>
            <a:ext cx="848610" cy="550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52FCC04-EFA1-47C7-9B5E-D9156E8A8EC6}"/>
              </a:ext>
            </a:extLst>
          </p:cNvPr>
          <p:cNvSpPr txBox="1"/>
          <p:nvPr/>
        </p:nvSpPr>
        <p:spPr>
          <a:xfrm>
            <a:off x="4933064" y="3411821"/>
            <a:ext cx="167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DEB65-1B52-4AB2-8D38-20332674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59C3BF-7A8C-4ADF-99A8-BC0EBDCAB459}"/>
              </a:ext>
            </a:extLst>
          </p:cNvPr>
          <p:cNvSpPr/>
          <p:nvPr/>
        </p:nvSpPr>
        <p:spPr>
          <a:xfrm>
            <a:off x="1736096" y="3526972"/>
            <a:ext cx="1841442" cy="703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OpenGL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91179E-7AE1-4C09-83FE-07FA5DBA5015}"/>
              </a:ext>
            </a:extLst>
          </p:cNvPr>
          <p:cNvSpPr/>
          <p:nvPr/>
        </p:nvSpPr>
        <p:spPr>
          <a:xfrm>
            <a:off x="8247157" y="3526972"/>
            <a:ext cx="1841442" cy="703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CUDA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AC1FD4-7E58-41CA-A4DE-7163298B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254" y="1107908"/>
            <a:ext cx="1512623" cy="13929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13768B-88A5-4363-858B-19CCB0F2F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53" y="1107909"/>
            <a:ext cx="1526110" cy="13929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7305EF-9DFB-4277-9FC5-ED89FFA9C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543" y="4866977"/>
            <a:ext cx="2202411" cy="1766227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8185AE2-29A6-47A7-A7BC-3BD31AED9BDD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2656817" y="1804406"/>
            <a:ext cx="1718437" cy="172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2E2611E-1341-4DFE-BEA4-EE914942EEB5}"/>
              </a:ext>
            </a:extLst>
          </p:cNvPr>
          <p:cNvCxnSpPr>
            <a:stCxn id="8" idx="3"/>
            <a:endCxn id="6" idx="0"/>
          </p:cNvCxnSpPr>
          <p:nvPr/>
        </p:nvCxnSpPr>
        <p:spPr>
          <a:xfrm>
            <a:off x="7498263" y="1804407"/>
            <a:ext cx="1669615" cy="172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B364158-997C-4F29-BBED-3CCA5ED3EC1B}"/>
              </a:ext>
            </a:extLst>
          </p:cNvPr>
          <p:cNvCxnSpPr>
            <a:stCxn id="6" idx="2"/>
            <a:endCxn id="9" idx="3"/>
          </p:cNvCxnSpPr>
          <p:nvPr/>
        </p:nvCxnSpPr>
        <p:spPr>
          <a:xfrm flipH="1">
            <a:off x="7027954" y="4230680"/>
            <a:ext cx="2139924" cy="151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EE32866-55B2-4455-9C35-F2844A5451B3}"/>
              </a:ext>
            </a:extLst>
          </p:cNvPr>
          <p:cNvCxnSpPr>
            <a:stCxn id="9" idx="1"/>
            <a:endCxn id="5" idx="2"/>
          </p:cNvCxnSpPr>
          <p:nvPr/>
        </p:nvCxnSpPr>
        <p:spPr>
          <a:xfrm flipH="1" flipV="1">
            <a:off x="2656817" y="4230680"/>
            <a:ext cx="2168726" cy="151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6B4EC1C-F905-4ABF-9B99-E3EBE067980C}"/>
              </a:ext>
            </a:extLst>
          </p:cNvPr>
          <p:cNvSpPr txBox="1"/>
          <p:nvPr/>
        </p:nvSpPr>
        <p:spPr>
          <a:xfrm>
            <a:off x="1386404" y="2394396"/>
            <a:ext cx="285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 front face &amp; </a:t>
            </a:r>
          </a:p>
          <a:p>
            <a:r>
              <a:rPr lang="en-US" dirty="0"/>
              <a:t>back face position to texture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5C84885-A10A-4011-A1DC-81AFCD62D622}"/>
              </a:ext>
            </a:extLst>
          </p:cNvPr>
          <p:cNvSpPr txBox="1"/>
          <p:nvPr/>
        </p:nvSpPr>
        <p:spPr>
          <a:xfrm>
            <a:off x="8006880" y="2396176"/>
            <a:ext cx="3056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ray start point &amp; end point</a:t>
            </a:r>
          </a:p>
          <a:p>
            <a:r>
              <a:rPr lang="en-US" dirty="0"/>
              <a:t>Do ray marching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6F978D-EF4C-47C3-9720-FBC37B86E0A2}"/>
              </a:ext>
            </a:extLst>
          </p:cNvPr>
          <p:cNvSpPr txBox="1"/>
          <p:nvPr/>
        </p:nvSpPr>
        <p:spPr>
          <a:xfrm>
            <a:off x="7230923" y="4887416"/>
            <a:ext cx="363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color for each screen pixels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0242E7-DD95-4BB4-A1D2-358F41A75C5D}"/>
              </a:ext>
            </a:extLst>
          </p:cNvPr>
          <p:cNvSpPr txBox="1"/>
          <p:nvPr/>
        </p:nvSpPr>
        <p:spPr>
          <a:xfrm>
            <a:off x="5597573" y="444558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PBO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50D3DA9-4B83-45C4-AABA-BC801A401462}"/>
              </a:ext>
            </a:extLst>
          </p:cNvPr>
          <p:cNvSpPr txBox="1"/>
          <p:nvPr/>
        </p:nvSpPr>
        <p:spPr>
          <a:xfrm>
            <a:off x="2513899" y="4887416"/>
            <a:ext cx="127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glDrawPixel</a:t>
            </a:r>
            <a:endParaRPr 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33EBA7-033A-4B02-BEEB-6FB0549F26A6}"/>
              </a:ext>
            </a:extLst>
          </p:cNvPr>
          <p:cNvSpPr txBox="1"/>
          <p:nvPr/>
        </p:nvSpPr>
        <p:spPr>
          <a:xfrm>
            <a:off x="1969520" y="6037495"/>
            <a:ext cx="236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glfw</a:t>
            </a:r>
            <a:r>
              <a:rPr lang="en-US" dirty="0"/>
              <a:t> does not support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87F31F1-D56A-49D3-8F45-638D3E9FA890}"/>
              </a:ext>
            </a:extLst>
          </p:cNvPr>
          <p:cNvCxnSpPr>
            <a:stCxn id="23" idx="0"/>
            <a:endCxn id="22" idx="2"/>
          </p:cNvCxnSpPr>
          <p:nvPr/>
        </p:nvCxnSpPr>
        <p:spPr>
          <a:xfrm flipV="1">
            <a:off x="3149843" y="5256748"/>
            <a:ext cx="0" cy="78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3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925C2-2565-49FF-A204-CA35F47D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C7304-4962-4CCF-BF35-BFAF56FA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real-time water simulation over a fixed terrain without erosion</a:t>
            </a:r>
          </a:p>
          <a:p>
            <a:r>
              <a:rPr lang="en-US" dirty="0"/>
              <a:t>Problems to be solved:</a:t>
            </a:r>
          </a:p>
          <a:p>
            <a:pPr lvl="1"/>
            <a:r>
              <a:rPr lang="en-US" dirty="0"/>
              <a:t>Boundary condition bugs in water simulation</a:t>
            </a:r>
          </a:p>
          <a:p>
            <a:pPr lvl="1"/>
            <a:r>
              <a:rPr lang="en-US" dirty="0"/>
              <a:t>Reading voxels from global memory is slow</a:t>
            </a:r>
          </a:p>
          <a:p>
            <a:pPr lvl="1"/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3EC01E-FCDD-45A3-A266-AC316CE1F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952" y="3793919"/>
            <a:ext cx="3434958" cy="25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204</Words>
  <Application>Microsoft Office PowerPoint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主题​​</vt:lpstr>
      <vt:lpstr>Terrain Erosion in Voxels CGT 620 checkpoint 1</vt:lpstr>
      <vt:lpstr>Expected Result</vt:lpstr>
      <vt:lpstr>3 Steps</vt:lpstr>
      <vt:lpstr>Initialization</vt:lpstr>
      <vt:lpstr>Simulation</vt:lpstr>
      <vt:lpstr>Rendering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Terrain Erosion in Voxels CGT 620 checkpoint 1</dc:title>
  <dc:creator>Zhao, Yuanpei</dc:creator>
  <cp:lastModifiedBy>Zhao, Yuanpei</cp:lastModifiedBy>
  <cp:revision>1</cp:revision>
  <dcterms:created xsi:type="dcterms:W3CDTF">2020-10-19T18:12:17Z</dcterms:created>
  <dcterms:modified xsi:type="dcterms:W3CDTF">2020-10-19T21:14:34Z</dcterms:modified>
</cp:coreProperties>
</file>