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1" r:id="rId4"/>
    <p:sldId id="257" r:id="rId5"/>
    <p:sldId id="263" r:id="rId6"/>
    <p:sldId id="262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2847-0ED0-48A1-9F59-E2716E0FF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DE413-CCC3-43BE-A857-0EB63BD4C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7A65-C705-4783-A80F-547BCAA5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7A54-4889-4B28-B61C-D899285D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77102-D277-48D9-9633-0CCF49EB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7F2-1D76-42EE-B69D-D4EE5DAB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A8FBC-32FB-4814-A982-2038CE8DF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B926-5376-4D25-9918-5822AAF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7805-CF93-49EA-B3E3-DCF55A6B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1638B-8A2B-45F4-BED6-78AEE913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76478-577D-49A9-8397-DDFD44908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9AF18-9A09-405D-A0F8-C49274C01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E99AB-D0AC-41F3-8897-AF171C10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C928-052A-4027-8771-BBBA7226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8676-E179-412F-AACA-7E7FFCC1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F2F8-8ED1-44C6-BEC7-5338515D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BDE9-40D6-4B9F-82B1-DE52F80E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36509-B607-47B1-8EAB-740EE7C3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4DD5-889A-4EAA-AF2E-2FCA09F1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056C4-1BBD-47B7-9C3D-D56E36C5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238A-CEEF-4528-9EB2-0CDEE1C9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29C-C232-4367-92E4-BB58DD9A8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B0FD-08C6-41ED-B7B1-6BB83FDF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0FD6-9F7A-43A3-9533-C6F06E37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3808-9BB6-4292-85CF-F68B6A01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0124-E41A-41D1-AB86-143F4C9A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4658-81F1-4F86-B778-881267D36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6D689-1716-41BA-910B-1E6B9D00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BCE3F-B382-48CE-B472-A18ED542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56F54-8F4C-4DD9-8DF4-44889354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6BB5-61B1-44E7-95D4-632E3277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0C46-2641-40FC-BA90-8E7D3B88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4CA78-E56C-4270-8365-D73AE10B6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94E4-3394-40BE-9C75-2CBC23E52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4E9C-9DB1-4656-A1E9-0A7FD7232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CC1C7-01CE-4053-9418-36D8FF72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A8038-9983-4CE0-9910-D8B2908D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6CE34-E6F3-4A55-8620-1456ADBF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18AA9-AE86-4AC7-ADB2-9EA1D02F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6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B1A8-8B77-48BC-8C80-A04433C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0AEC4-7991-48EB-9DB3-685AC89E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C77C7-BC9F-4DEE-93A8-BC27EA0C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FF18A-19A9-45A7-AA72-F36B765B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52174-41E1-490C-971D-51EA5797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A4F11-7AD2-45FC-8689-44C0A3A4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971A-0FC8-445A-A1EB-6926DD32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B0FC-F000-4B8C-A5CC-F1AE49C6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3826-097D-45F0-B85B-0A095B5C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48C70-E082-42FC-8345-D4DCF8236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C1F4C-1F97-4239-AAF2-7F79A2CB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EBE12-AE98-4002-B61A-B0DE1B0F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721FA-271A-454C-A7C7-1912199B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8FED-45E3-4A48-A41B-9A451F5B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83A78-2DDC-46B8-9A70-8AD4B2B38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E933F-89F7-416B-96DB-F3FCBA065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5E0A2-17EB-49E0-9249-295D72CF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6825A-533B-41A1-BBEF-3B280F1B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AAB75-73D2-4A6F-98AA-A71E2A92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88A72-B99D-4026-9C82-E2AC3CE8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41D01-0C38-4AD5-BF95-FCCD08B5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2385-CDF2-4021-AE51-CC1A56F39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7A3D-421F-493C-8062-5E78506BFFE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D1BD7-DC8E-40F1-B4A5-F57808CC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C77E-C0FC-487A-ABEA-24ADFF5C3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0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A259-F630-4D6B-A375-2987D436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19" y="1088652"/>
            <a:ext cx="10717161" cy="2387600"/>
          </a:xfrm>
        </p:spPr>
        <p:txBody>
          <a:bodyPr/>
          <a:lstStyle/>
          <a:p>
            <a:r>
              <a:rPr lang="en-US" dirty="0"/>
              <a:t>Terrain Erosion in Voxels</a:t>
            </a:r>
            <a:br>
              <a:rPr lang="en-US" dirty="0"/>
            </a:br>
            <a:r>
              <a:rPr lang="en-US" sz="4000" dirty="0"/>
              <a:t>CGT 620 checkpoint 2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1DF3C-F51B-425B-B4DC-0D0CF5A6B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Yuanpei Zhao</a:t>
            </a:r>
          </a:p>
          <a:p>
            <a:r>
              <a:rPr lang="en-US" dirty="0"/>
              <a:t>zhao1023@purdue.edu</a:t>
            </a:r>
          </a:p>
        </p:txBody>
      </p:sp>
    </p:spTree>
    <p:extLst>
      <p:ext uri="{BB962C8B-B14F-4D97-AF65-F5344CB8AC3E}">
        <p14:creationId xmlns:p14="http://schemas.microsoft.com/office/powerpoint/2010/main" val="330004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FDCB-2F29-40EF-926F-4E67DFB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 Checkpoint 1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CA2E-E4D4-43EE-85D7-89E4AD12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glitches and conservation of mass</a:t>
            </a:r>
          </a:p>
          <a:p>
            <a:pPr lvl="1"/>
            <a:r>
              <a:rPr lang="en-US" dirty="0"/>
              <a:t>Use 8 neighbors(instead of 4) for each water column</a:t>
            </a:r>
          </a:p>
          <a:p>
            <a:pPr lvl="1"/>
            <a:r>
              <a:rPr lang="en-US" dirty="0"/>
              <a:t>Use double precision(instead of float) to calculate</a:t>
            </a:r>
          </a:p>
          <a:p>
            <a:pPr lvl="1"/>
            <a:r>
              <a:rPr lang="en-US" dirty="0"/>
              <a:t>Revise boundary condition</a:t>
            </a:r>
          </a:p>
          <a:p>
            <a:endParaRPr lang="en-US" dirty="0"/>
          </a:p>
          <a:p>
            <a:r>
              <a:rPr lang="en-US" dirty="0"/>
              <a:t>Debug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Imgui</a:t>
            </a:r>
            <a:r>
              <a:rPr lang="en-US" dirty="0"/>
              <a:t> for 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8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A1B07-3D1C-491E-B5F8-F3507491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 of Checkpoint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6A01A-340B-4C88-9B33-91B3B2B52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force-based erosion/deposition on GPU</a:t>
            </a:r>
          </a:p>
          <a:p>
            <a:r>
              <a:rPr lang="en-US" dirty="0">
                <a:solidFill>
                  <a:srgbClr val="92D050"/>
                </a:solidFill>
              </a:rPr>
              <a:t>Use ray-marching with refraction to render the terrain and water in  OpenGL (finished at Checkpoint 1)</a:t>
            </a:r>
          </a:p>
          <a:p>
            <a:endParaRPr lang="en-US" dirty="0"/>
          </a:p>
          <a:p>
            <a:r>
              <a:rPr lang="en-US" dirty="0"/>
              <a:t>Outcome: A real-time terrain erosion/deposition simulation with fixed water initial state and rendering</a:t>
            </a:r>
          </a:p>
        </p:txBody>
      </p:sp>
    </p:spTree>
    <p:extLst>
      <p:ext uri="{BB962C8B-B14F-4D97-AF65-F5344CB8AC3E}">
        <p14:creationId xmlns:p14="http://schemas.microsoft.com/office/powerpoint/2010/main" val="330273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C457-8654-4063-8D48-F811E95D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00D70F-FAF9-4366-9F03-1B257BF48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34" y="2488273"/>
            <a:ext cx="3105527" cy="248108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F83DDF5-D22A-4D15-BFDA-AC34731A7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405" y="2487786"/>
            <a:ext cx="3143117" cy="2481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8BBB1-4ACE-4ACD-8324-52105201B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266" y="2487786"/>
            <a:ext cx="3105527" cy="2514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7EEF68-093D-4149-9905-360D1A77D51B}"/>
              </a:ext>
            </a:extLst>
          </p:cNvPr>
          <p:cNvSpPr txBox="1"/>
          <p:nvPr/>
        </p:nvSpPr>
        <p:spPr>
          <a:xfrm>
            <a:off x="1466167" y="5387060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Erosion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AA11C-1A9E-45AF-81E7-9A8851A99690}"/>
              </a:ext>
            </a:extLst>
          </p:cNvPr>
          <p:cNvSpPr txBox="1"/>
          <p:nvPr/>
        </p:nvSpPr>
        <p:spPr>
          <a:xfrm>
            <a:off x="5494713" y="538706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4D7B1-746D-4AE4-8E2B-EA5A14483E3D}"/>
              </a:ext>
            </a:extLst>
          </p:cNvPr>
          <p:cNvSpPr txBox="1"/>
          <p:nvPr/>
        </p:nvSpPr>
        <p:spPr>
          <a:xfrm>
            <a:off x="9281622" y="5387060"/>
            <a:ext cx="147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Mass Transfer</a:t>
            </a:r>
          </a:p>
        </p:txBody>
      </p:sp>
    </p:spTree>
    <p:extLst>
      <p:ext uri="{BB962C8B-B14F-4D97-AF65-F5344CB8AC3E}">
        <p14:creationId xmlns:p14="http://schemas.microsoft.com/office/powerpoint/2010/main" val="342467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8B8F-1E48-42B3-A9D5-FE863219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023D5-98B5-4499-865B-EB048C9BE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m as amount of mass per terrain voxel</a:t>
                </a:r>
              </a:p>
              <a:p>
                <a:r>
                  <a:rPr lang="en-US" dirty="0"/>
                  <a:t>At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water running over,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𝑒𝑟𝑜𝑠𝑖𝑜𝑛𝑅𝑎𝑡𝑒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&lt;= 0.0</m:t>
                    </m:r>
                  </m:oMath>
                </a14:m>
                <a:r>
                  <a:rPr lang="en-US" dirty="0"/>
                  <a:t>, terrain voxel transfer to water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023D5-98B5-4499-865B-EB048C9BE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23B19A2-1EF0-45BD-9247-F5BDA7FB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608" y="4047108"/>
            <a:ext cx="3105527" cy="24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8B8F-1E48-42B3-A9D5-FE863219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023D5-98B5-4499-865B-EB048C9BE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70623" cy="4351338"/>
              </a:xfrm>
            </p:spPr>
            <p:txBody>
              <a:bodyPr/>
              <a:lstStyle/>
              <a:p>
                <a:r>
                  <a:rPr lang="en-US" dirty="0"/>
                  <a:t>When erosion happens, the mass contained in water </a:t>
                </a:r>
                <a:r>
                  <a:rPr lang="en-US" dirty="0" err="1"/>
                  <a:t>mWater</a:t>
                </a:r>
                <a:r>
                  <a:rPr lang="en-US" dirty="0"/>
                  <a:t> increases</a:t>
                </a:r>
              </a:p>
              <a:p>
                <a:r>
                  <a:rPr lang="en-US" dirty="0"/>
                  <a:t>Define equilibrium sediment 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𝑚𝑊𝑎𝑡𝑒𝑟</m:t>
                    </m:r>
                  </m:oMath>
                </a14:m>
                <a:r>
                  <a:rPr lang="en-US" dirty="0"/>
                  <a:t>, the bottom voxel of water column transfer back to terrain material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023D5-98B5-4499-865B-EB048C9BE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70623" cy="4351338"/>
              </a:xfrm>
              <a:blipFill>
                <a:blip r:embed="rId2"/>
                <a:stretch>
                  <a:fillRect l="-94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07DA0C-9A7B-4256-8593-FFC5A978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177" y="4059616"/>
            <a:ext cx="2943519" cy="23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7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8B8F-1E48-42B3-A9D5-FE863219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Transfer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023D5-98B5-4499-865B-EB048C9BE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70623" cy="4351338"/>
              </a:xfrm>
            </p:spPr>
            <p:txBody>
              <a:bodyPr/>
              <a:lstStyle/>
              <a:p>
                <a:r>
                  <a:rPr lang="en-US" dirty="0"/>
                  <a:t>Need to solve advection equation: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𝑚𝑎𝑠𝑠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Maybe semi-</a:t>
                </a:r>
                <a:r>
                  <a:rPr lang="en-US" dirty="0" err="1"/>
                  <a:t>Lagrangian</a:t>
                </a:r>
                <a:r>
                  <a:rPr lang="en-US" dirty="0"/>
                  <a:t> </a:t>
                </a:r>
                <a:r>
                  <a:rPr lang="en-US" dirty="0" err="1"/>
                  <a:t>MacCormack</a:t>
                </a:r>
                <a:r>
                  <a:rPr lang="en-US" dirty="0"/>
                  <a:t> method(</a:t>
                </a:r>
                <a:r>
                  <a:rPr lang="en-US" dirty="0" err="1"/>
                  <a:t>Selle</a:t>
                </a:r>
                <a:r>
                  <a:rPr lang="en-US" dirty="0"/>
                  <a:t> et. Al, 2007)</a:t>
                </a:r>
              </a:p>
              <a:p>
                <a:r>
                  <a:rPr lang="en-US" dirty="0"/>
                  <a:t>But just a simple transfer model for now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023D5-98B5-4499-865B-EB048C9BE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70623" cy="4351338"/>
              </a:xfrm>
              <a:blipFill>
                <a:blip r:embed="rId2"/>
                <a:stretch>
                  <a:fillRect l="-94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918ECB7-E313-40AA-9665-3AF88CD1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295" y="4037912"/>
            <a:ext cx="3105527" cy="25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7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8B8F-1E48-42B3-A9D5-FE863219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Transfer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023D5-98B5-4499-865B-EB048C9BE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70623" cy="4351338"/>
              </a:xfrm>
            </p:spPr>
            <p:txBody>
              <a:bodyPr/>
              <a:lstStyle/>
              <a:p>
                <a:r>
                  <a:rPr lang="en-US" dirty="0"/>
                  <a:t>Assume that mass is evenly distributed in each water column</a:t>
                </a:r>
              </a:p>
              <a:p>
                <a:r>
                  <a:rPr lang="en-US" dirty="0"/>
                  <a:t>Observe flow exchange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one column to each of its neighbors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outflow,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𝑜𝑢𝑡𝑓𝑙𝑜𝑤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inflow,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𝑛𝑒𝑖𝑔h𝑏𝑜𝑟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𝑜𝑢𝑡𝑓𝑙𝑜𝑤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023D5-98B5-4499-865B-EB048C9BE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70623" cy="4351338"/>
              </a:xfrm>
              <a:blipFill>
                <a:blip r:embed="rId2"/>
                <a:stretch>
                  <a:fillRect l="-94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918ECB7-E313-40AA-9665-3AF88CD1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295" y="4037912"/>
            <a:ext cx="3105527" cy="25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7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5012-1C71-48BC-B5F4-6BC0BD2A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091280-B953-4369-879A-1691F5783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22" y="2586704"/>
            <a:ext cx="3338431" cy="2648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CEC60-524C-4297-98CB-A416EDF6C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70" y="2586704"/>
            <a:ext cx="3491634" cy="2648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4C264-08B1-4EB3-86A9-B8E0698D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079" y="2586703"/>
            <a:ext cx="3270721" cy="2648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3A7E7F-B321-4CA4-95BD-EB3BEBA7AA0F}"/>
              </a:ext>
            </a:extLst>
          </p:cNvPr>
          <p:cNvSpPr/>
          <p:nvPr/>
        </p:nvSpPr>
        <p:spPr>
          <a:xfrm>
            <a:off x="627222" y="1390872"/>
            <a:ext cx="110440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real-time terrain erosion/deposition simulation with fixed water initial state and rendering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Problem to be solved: Water Leaking</a:t>
            </a:r>
          </a:p>
        </p:txBody>
      </p:sp>
    </p:spTree>
    <p:extLst>
      <p:ext uri="{BB962C8B-B14F-4D97-AF65-F5344CB8AC3E}">
        <p14:creationId xmlns:p14="http://schemas.microsoft.com/office/powerpoint/2010/main" val="258822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Terrain Erosion in Voxels CGT 620 checkpoint 2</vt:lpstr>
      <vt:lpstr>Solved Checkpoint 1 Problem</vt:lpstr>
      <vt:lpstr>Expected Result of Checkpoint 2</vt:lpstr>
      <vt:lpstr>3 Steps</vt:lpstr>
      <vt:lpstr>Erosion</vt:lpstr>
      <vt:lpstr>Deposition</vt:lpstr>
      <vt:lpstr>Mass Transfer</vt:lpstr>
      <vt:lpstr>Mass Transfer</vt:lpstr>
      <vt:lpstr>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Yuanpei</dc:creator>
  <cp:lastModifiedBy>Zhao, Yuanpei</cp:lastModifiedBy>
  <cp:revision>12</cp:revision>
  <dcterms:created xsi:type="dcterms:W3CDTF">2020-11-02T21:25:22Z</dcterms:created>
  <dcterms:modified xsi:type="dcterms:W3CDTF">2020-11-02T21:53:37Z</dcterms:modified>
</cp:coreProperties>
</file>