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  <p:sldId id="274" r:id="rId4"/>
    <p:sldId id="270" r:id="rId5"/>
    <p:sldId id="275" r:id="rId6"/>
    <p:sldId id="271" r:id="rId7"/>
    <p:sldId id="273" r:id="rId8"/>
    <p:sldId id="272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8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2847-0ED0-48A1-9F59-E2716E0FF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DE413-CCC3-43BE-A857-0EB63BD4C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47A65-C705-4783-A80F-547BCAA5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7A3D-421F-493C-8062-5E78506BFFE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F7A54-4889-4B28-B61C-D899285D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77102-D277-48D9-9633-0CCF49EB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9439-DC54-4F6F-8289-1A5BDFBA3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A7F2-1D76-42EE-B69D-D4EE5DAB3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A8FBC-32FB-4814-A982-2038CE8DF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8B926-5376-4D25-9918-5822AAF6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7A3D-421F-493C-8062-5E78506BFFE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E7805-CF93-49EA-B3E3-DCF55A6B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1638B-8A2B-45F4-BED6-78AEE913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9439-DC54-4F6F-8289-1A5BDFBA3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376478-577D-49A9-8397-DDFD44908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9AF18-9A09-405D-A0F8-C49274C01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E99AB-D0AC-41F3-8897-AF171C10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7A3D-421F-493C-8062-5E78506BFFE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7C928-052A-4027-8771-BBBA7226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B8676-E179-412F-AACA-7E7FFCC1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9439-DC54-4F6F-8289-1A5BDFBA3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0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3F2F8-8ED1-44C6-BEC7-5338515D4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BDE9-40D6-4B9F-82B1-DE52F80E7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36509-B607-47B1-8EAB-740EE7C3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7A3D-421F-493C-8062-5E78506BFFE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4DD5-889A-4EAA-AF2E-2FCA09F1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056C4-1BBD-47B7-9C3D-D56E36C5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9439-DC54-4F6F-8289-1A5BDFBA3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3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0238A-CEEF-4528-9EB2-0CDEE1C9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8F29C-C232-4367-92E4-BB58DD9A8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3B0FD-08C6-41ED-B7B1-6BB83FDFD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7A3D-421F-493C-8062-5E78506BFFE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C0FD6-9F7A-43A3-9533-C6F06E378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E3808-9BB6-4292-85CF-F68B6A01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9439-DC54-4F6F-8289-1A5BDFBA3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6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F0124-E41A-41D1-AB86-143F4C9A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44658-81F1-4F86-B778-881267D36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6D689-1716-41BA-910B-1E6B9D00D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BCE3F-B382-48CE-B472-A18ED542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7A3D-421F-493C-8062-5E78506BFFE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56F54-8F4C-4DD9-8DF4-44889354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06BB5-61B1-44E7-95D4-632E3277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9439-DC54-4F6F-8289-1A5BDFBA3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8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0C46-2641-40FC-BA90-8E7D3B88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4CA78-E56C-4270-8365-D73AE10B6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794E4-3394-40BE-9C75-2CBC23E52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44E9C-9DB1-4656-A1E9-0A7FD7232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CC1C7-01CE-4053-9418-36D8FF721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6A8038-9983-4CE0-9910-D8B2908D2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7A3D-421F-493C-8062-5E78506BFFE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B6CE34-E6F3-4A55-8620-1456ADBF1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18AA9-AE86-4AC7-ADB2-9EA1D02F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9439-DC54-4F6F-8289-1A5BDFBA3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6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B1A8-8B77-48BC-8C80-A04433C6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0AEC4-7991-48EB-9DB3-685AC89EA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7A3D-421F-493C-8062-5E78506BFFE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C77C7-BC9F-4DEE-93A8-BC27EA0C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FF18A-19A9-45A7-AA72-F36B765B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9439-DC54-4F6F-8289-1A5BDFBA3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2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B52174-41E1-490C-971D-51EA5797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7A3D-421F-493C-8062-5E78506BFFE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EA4F11-7AD2-45FC-8689-44C0A3A4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E971A-0FC8-445A-A1EB-6926DD32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9439-DC54-4F6F-8289-1A5BDFBA3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7B0FC-F000-4B8C-A5CC-F1AE49C67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C3826-097D-45F0-B85B-0A095B5C9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48C70-E082-42FC-8345-D4DCF8236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C1F4C-1F97-4239-AAF2-7F79A2CB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7A3D-421F-493C-8062-5E78506BFFE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EBE12-AE98-4002-B61A-B0DE1B0FD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721FA-271A-454C-A7C7-1912199B7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9439-DC54-4F6F-8289-1A5BDFBA3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6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8FED-45E3-4A48-A41B-9A451F5B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883A78-2DDC-46B8-9A70-8AD4B2B38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E933F-89F7-416B-96DB-F3FCBA065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5E0A2-17EB-49E0-9249-295D72CF0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7A3D-421F-493C-8062-5E78506BFFE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6825A-533B-41A1-BBEF-3B280F1B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AAB75-73D2-4A6F-98AA-A71E2A92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9439-DC54-4F6F-8289-1A5BDFBA3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7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088A72-B99D-4026-9C82-E2AC3CE8E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41D01-0C38-4AD5-BF95-FCCD08B5F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52385-CDF2-4021-AE51-CC1A56F39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E7A3D-421F-493C-8062-5E78506BFFE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D1BD7-DC8E-40F1-B4A5-F57808CC0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1C77E-C0FC-487A-ABEA-24ADFF5C3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49439-DC54-4F6F-8289-1A5BDFBA3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0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8A259-F630-4D6B-A375-2987D436D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419" y="1088652"/>
            <a:ext cx="10717161" cy="2387600"/>
          </a:xfrm>
        </p:spPr>
        <p:txBody>
          <a:bodyPr/>
          <a:lstStyle/>
          <a:p>
            <a:r>
              <a:rPr lang="en-US" dirty="0"/>
              <a:t>Terrain Erosion in Voxels</a:t>
            </a:r>
            <a:br>
              <a:rPr lang="en-US" dirty="0"/>
            </a:br>
            <a:r>
              <a:rPr lang="en-US" sz="4000" dirty="0"/>
              <a:t>CGT 620 checkpoint 3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31DF3C-F51B-425B-B4DC-0D0CF5A6B0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Yuanpei Zhao</a:t>
            </a:r>
          </a:p>
          <a:p>
            <a:r>
              <a:rPr lang="en-US" dirty="0"/>
              <a:t>zhao1023@purdue.edu</a:t>
            </a:r>
          </a:p>
        </p:txBody>
      </p:sp>
    </p:spTree>
    <p:extLst>
      <p:ext uri="{BB962C8B-B14F-4D97-AF65-F5344CB8AC3E}">
        <p14:creationId xmlns:p14="http://schemas.microsoft.com/office/powerpoint/2010/main" val="3300040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9A53A-A738-4488-89F9-A5296CEB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D0E566-A934-4613-8EEF-9360EC8F4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allow users to interactively add water by pressing button</a:t>
            </a:r>
          </a:p>
          <a:p>
            <a:r>
              <a:rPr lang="en-US" dirty="0"/>
              <a:t>Optimization and debug</a:t>
            </a:r>
          </a:p>
          <a:p>
            <a:endParaRPr lang="en-US" dirty="0"/>
          </a:p>
          <a:p>
            <a:r>
              <a:rPr lang="en-US" dirty="0"/>
              <a:t>Outcome: An interactive modeling of terrains which contains multiple layers of terrain materials and shows water erosion</a:t>
            </a:r>
          </a:p>
        </p:txBody>
      </p:sp>
    </p:spTree>
    <p:extLst>
      <p:ext uri="{BB962C8B-B14F-4D97-AF65-F5344CB8AC3E}">
        <p14:creationId xmlns:p14="http://schemas.microsoft.com/office/powerpoint/2010/main" val="389564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1FE5-8241-4E76-A055-D55194DB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A56F9-C8E2-4BD3-80F4-0EC472A7D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Revise water simulation equations to avoid water leaking</a:t>
            </a:r>
          </a:p>
          <a:p>
            <a:r>
              <a:rPr lang="en-US" dirty="0"/>
              <a:t>Instead of doing erosion and deposition check every frame, do it every p frames ---- because water on the boundary has very large volume of material and need several frames to transport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F36490-768B-4DF7-8BC1-E5EBAA930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28" y="4093258"/>
            <a:ext cx="4791752" cy="195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2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D4EB-B639-4F77-B858-17589571C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217F1-C9FD-44F4-BCC9-C2E3D2210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Besides the original material transform model, add a </a:t>
            </a:r>
            <a:br>
              <a:rPr lang="en-US" dirty="0"/>
            </a:br>
            <a:r>
              <a:rPr lang="en-US" dirty="0"/>
              <a:t>concentration-based model</a:t>
            </a:r>
          </a:p>
          <a:p>
            <a:r>
              <a:rPr lang="en-US" dirty="0"/>
              <a:t>Very alike shallow water pipe model</a:t>
            </a:r>
          </a:p>
          <a:p>
            <a:r>
              <a:rPr lang="en-US" dirty="0"/>
              <a:t>Compute “outflow” based on concentration and then transform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0BCB51-887C-4862-977A-6B8CA5B3C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73330"/>
            <a:ext cx="12192000" cy="79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D4EB-B639-4F77-B858-17589571C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217F1-C9FD-44F4-BCC9-C2E3D2210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3 natural scenes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65D8E7-11FE-49B2-93E3-0A780EBD5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93" y="3253183"/>
            <a:ext cx="3278165" cy="28806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74BE6C-17E6-4FA8-AA97-995DB9FC8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940" y="3251491"/>
            <a:ext cx="2861086" cy="28823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BA498C-337F-4842-A9BF-FF46EE284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120" y="3257737"/>
            <a:ext cx="2817641" cy="287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8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D4EB-B639-4F77-B858-17589571C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217F1-C9FD-44F4-BCC9-C2E3D2210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water transparent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C8E8BE-9117-4EF0-8D79-F0AFCD40E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38" y="2977148"/>
            <a:ext cx="4124901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90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D4EB-B639-4F77-B858-17589571C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217F1-C9FD-44F4-BCC9-C2E3D2210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free camera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257671-F360-4A80-ADED-3FCE25D71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46" y="3270845"/>
            <a:ext cx="2673818" cy="28211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0BC6DE-179B-4FE3-8111-2625AFBB6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398" y="3270843"/>
            <a:ext cx="3202501" cy="28211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E59542-6184-4614-BA8F-68F7D80D6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133" y="3270843"/>
            <a:ext cx="4405130" cy="282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2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D4EB-B639-4F77-B858-17589571C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217F1-C9FD-44F4-BCC9-C2E3D2210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GUI to control parameters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55113E-F282-4EFB-8289-ACCBF2E04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552" y="1462555"/>
            <a:ext cx="3433417" cy="482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42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9E1E-B2AF-48F6-A19A-F2AD1B77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4ACD6-A572-4F37-B2FC-23FEB6FAC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interactive modeling of terrains which contains multiple layers of terrain materials and shows water erosion</a:t>
            </a:r>
          </a:p>
        </p:txBody>
      </p:sp>
    </p:spTree>
    <p:extLst>
      <p:ext uri="{BB962C8B-B14F-4D97-AF65-F5344CB8AC3E}">
        <p14:creationId xmlns:p14="http://schemas.microsoft.com/office/powerpoint/2010/main" val="1210352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157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Terrain Erosion in Voxels CGT 620 checkpoint 3</vt:lpstr>
      <vt:lpstr>Expected Result</vt:lpstr>
      <vt:lpstr>Debug</vt:lpstr>
      <vt:lpstr>Optimization</vt:lpstr>
      <vt:lpstr>Optimization</vt:lpstr>
      <vt:lpstr>Optimization</vt:lpstr>
      <vt:lpstr>Optimization</vt:lpstr>
      <vt:lpstr>Optimization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 Yuanpei</dc:creator>
  <cp:lastModifiedBy>Zhao, Yuanpei</cp:lastModifiedBy>
  <cp:revision>15</cp:revision>
  <dcterms:created xsi:type="dcterms:W3CDTF">2020-11-02T21:25:22Z</dcterms:created>
  <dcterms:modified xsi:type="dcterms:W3CDTF">2020-11-13T00:50:01Z</dcterms:modified>
</cp:coreProperties>
</file>