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579E5E-6C47-4F4E-91A1-1C05F8510878}" v="101" dt="2020-10-07T21:10:46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Yuanpei" userId="5f662518-4ad9-411e-b1ba-bdb05e2d0dc5" providerId="ADAL" clId="{B6579E5E-6C47-4F4E-91A1-1C05F8510878}"/>
    <pc:docChg chg="custSel addSld modSld">
      <pc:chgData name="Zhao, Yuanpei" userId="5f662518-4ad9-411e-b1ba-bdb05e2d0dc5" providerId="ADAL" clId="{B6579E5E-6C47-4F4E-91A1-1C05F8510878}" dt="2020-10-07T21:10:48.109" v="833" actId="20577"/>
      <pc:docMkLst>
        <pc:docMk/>
      </pc:docMkLst>
      <pc:sldChg chg="modSp add">
        <pc:chgData name="Zhao, Yuanpei" userId="5f662518-4ad9-411e-b1ba-bdb05e2d0dc5" providerId="ADAL" clId="{B6579E5E-6C47-4F4E-91A1-1C05F8510878}" dt="2020-10-07T20:54:59.696" v="51" actId="20577"/>
        <pc:sldMkLst>
          <pc:docMk/>
          <pc:sldMk cId="2431698704" sldId="256"/>
        </pc:sldMkLst>
        <pc:spChg chg="mod">
          <ac:chgData name="Zhao, Yuanpei" userId="5f662518-4ad9-411e-b1ba-bdb05e2d0dc5" providerId="ADAL" clId="{B6579E5E-6C47-4F4E-91A1-1C05F8510878}" dt="2020-10-07T20:54:55.740" v="39" actId="20577"/>
          <ac:spMkLst>
            <pc:docMk/>
            <pc:sldMk cId="2431698704" sldId="256"/>
            <ac:spMk id="2" creationId="{BB1BBF40-E3A5-4875-902E-5E74246D8E8C}"/>
          </ac:spMkLst>
        </pc:spChg>
        <pc:spChg chg="mod">
          <ac:chgData name="Zhao, Yuanpei" userId="5f662518-4ad9-411e-b1ba-bdb05e2d0dc5" providerId="ADAL" clId="{B6579E5E-6C47-4F4E-91A1-1C05F8510878}" dt="2020-10-07T20:54:59.696" v="51" actId="20577"/>
          <ac:spMkLst>
            <pc:docMk/>
            <pc:sldMk cId="2431698704" sldId="256"/>
            <ac:spMk id="3" creationId="{1E805549-C0C9-4F70-B7EF-6EF689D3EC67}"/>
          </ac:spMkLst>
        </pc:spChg>
      </pc:sldChg>
      <pc:sldChg chg="addSp modSp add">
        <pc:chgData name="Zhao, Yuanpei" userId="5f662518-4ad9-411e-b1ba-bdb05e2d0dc5" providerId="ADAL" clId="{B6579E5E-6C47-4F4E-91A1-1C05F8510878}" dt="2020-10-07T21:02:48.535" v="389" actId="1076"/>
        <pc:sldMkLst>
          <pc:docMk/>
          <pc:sldMk cId="633336388" sldId="257"/>
        </pc:sldMkLst>
        <pc:spChg chg="mod">
          <ac:chgData name="Zhao, Yuanpei" userId="5f662518-4ad9-411e-b1ba-bdb05e2d0dc5" providerId="ADAL" clId="{B6579E5E-6C47-4F4E-91A1-1C05F8510878}" dt="2020-10-07T20:55:13.204" v="73" actId="20577"/>
          <ac:spMkLst>
            <pc:docMk/>
            <pc:sldMk cId="633336388" sldId="257"/>
            <ac:spMk id="2" creationId="{2FA05E36-C970-42B3-AAC3-9E0DBC9938BA}"/>
          </ac:spMkLst>
        </pc:spChg>
        <pc:spChg chg="mod">
          <ac:chgData name="Zhao, Yuanpei" userId="5f662518-4ad9-411e-b1ba-bdb05e2d0dc5" providerId="ADAL" clId="{B6579E5E-6C47-4F4E-91A1-1C05F8510878}" dt="2020-10-07T21:02:43.013" v="387" actId="27636"/>
          <ac:spMkLst>
            <pc:docMk/>
            <pc:sldMk cId="633336388" sldId="257"/>
            <ac:spMk id="3" creationId="{F86284BC-9E22-4C80-81AB-018E0618C621}"/>
          </ac:spMkLst>
        </pc:spChg>
        <pc:picChg chg="add mod">
          <ac:chgData name="Zhao, Yuanpei" userId="5f662518-4ad9-411e-b1ba-bdb05e2d0dc5" providerId="ADAL" clId="{B6579E5E-6C47-4F4E-91A1-1C05F8510878}" dt="2020-10-07T21:02:48.535" v="389" actId="1076"/>
          <ac:picMkLst>
            <pc:docMk/>
            <pc:sldMk cId="633336388" sldId="257"/>
            <ac:picMk id="4" creationId="{6863C14F-01D6-4DBB-B2EF-69EA1B21F1E7}"/>
          </ac:picMkLst>
        </pc:picChg>
      </pc:sldChg>
      <pc:sldChg chg="addSp delSp modSp add">
        <pc:chgData name="Zhao, Yuanpei" userId="5f662518-4ad9-411e-b1ba-bdb05e2d0dc5" providerId="ADAL" clId="{B6579E5E-6C47-4F4E-91A1-1C05F8510878}" dt="2020-10-07T20:54:37.397" v="26"/>
        <pc:sldMkLst>
          <pc:docMk/>
          <pc:sldMk cId="4021744219" sldId="258"/>
        </pc:sldMkLst>
        <pc:spChg chg="mod">
          <ac:chgData name="Zhao, Yuanpei" userId="5f662518-4ad9-411e-b1ba-bdb05e2d0dc5" providerId="ADAL" clId="{B6579E5E-6C47-4F4E-91A1-1C05F8510878}" dt="2020-10-07T20:52:46.396" v="8" actId="20577"/>
          <ac:spMkLst>
            <pc:docMk/>
            <pc:sldMk cId="4021744219" sldId="258"/>
            <ac:spMk id="2" creationId="{EADC1CCE-C961-4BB7-99A3-0E3F95C67D23}"/>
          </ac:spMkLst>
        </pc:spChg>
        <pc:spChg chg="del">
          <ac:chgData name="Zhao, Yuanpei" userId="5f662518-4ad9-411e-b1ba-bdb05e2d0dc5" providerId="ADAL" clId="{B6579E5E-6C47-4F4E-91A1-1C05F8510878}" dt="2020-10-07T20:54:37.397" v="26"/>
          <ac:spMkLst>
            <pc:docMk/>
            <pc:sldMk cId="4021744219" sldId="258"/>
            <ac:spMk id="3" creationId="{F9DE2D32-C336-445C-84BA-146FA8B6A3A8}"/>
          </ac:spMkLst>
        </pc:spChg>
        <pc:picChg chg="add mod">
          <ac:chgData name="Zhao, Yuanpei" userId="5f662518-4ad9-411e-b1ba-bdb05e2d0dc5" providerId="ADAL" clId="{B6579E5E-6C47-4F4E-91A1-1C05F8510878}" dt="2020-10-07T20:54:37.397" v="26"/>
          <ac:picMkLst>
            <pc:docMk/>
            <pc:sldMk cId="4021744219" sldId="258"/>
            <ac:picMk id="4" creationId="{15020B41-317F-4AD4-AB53-E9D1FCECD961}"/>
          </ac:picMkLst>
        </pc:picChg>
      </pc:sldChg>
      <pc:sldChg chg="addSp delSp modSp add mod">
        <pc:chgData name="Zhao, Yuanpei" userId="5f662518-4ad9-411e-b1ba-bdb05e2d0dc5" providerId="ADAL" clId="{B6579E5E-6C47-4F4E-91A1-1C05F8510878}" dt="2020-10-07T20:53:30.215" v="25" actId="14100"/>
        <pc:sldMkLst>
          <pc:docMk/>
          <pc:sldMk cId="847576368" sldId="259"/>
        </pc:sldMkLst>
        <pc:spChg chg="mod">
          <ac:chgData name="Zhao, Yuanpei" userId="5f662518-4ad9-411e-b1ba-bdb05e2d0dc5" providerId="ADAL" clId="{B6579E5E-6C47-4F4E-91A1-1C05F8510878}" dt="2020-10-07T20:52:53.252" v="15" actId="20577"/>
          <ac:spMkLst>
            <pc:docMk/>
            <pc:sldMk cId="847576368" sldId="259"/>
            <ac:spMk id="2" creationId="{9FFF6934-09C0-4EAD-A8BC-BBBDFB3E3F42}"/>
          </ac:spMkLst>
        </pc:spChg>
        <pc:spChg chg="del">
          <ac:chgData name="Zhao, Yuanpei" userId="5f662518-4ad9-411e-b1ba-bdb05e2d0dc5" providerId="ADAL" clId="{B6579E5E-6C47-4F4E-91A1-1C05F8510878}" dt="2020-10-07T20:52:55.549" v="17"/>
          <ac:spMkLst>
            <pc:docMk/>
            <pc:sldMk cId="847576368" sldId="259"/>
            <ac:spMk id="3" creationId="{8AE9A9C4-D940-4770-A115-54BBE2B2A57C}"/>
          </ac:spMkLst>
        </pc:spChg>
        <pc:graphicFrameChg chg="add mod">
          <ac:chgData name="Zhao, Yuanpei" userId="5f662518-4ad9-411e-b1ba-bdb05e2d0dc5" providerId="ADAL" clId="{B6579E5E-6C47-4F4E-91A1-1C05F8510878}" dt="2020-10-07T20:53:30.215" v="25" actId="14100"/>
          <ac:graphicFrameMkLst>
            <pc:docMk/>
            <pc:sldMk cId="847576368" sldId="259"/>
            <ac:graphicFrameMk id="4" creationId="{39DE5002-8AC6-4600-A7AA-024E8D827E9E}"/>
          </ac:graphicFrameMkLst>
        </pc:graphicFrameChg>
        <pc:graphicFrameChg chg="add mod modGraphic">
          <ac:chgData name="Zhao, Yuanpei" userId="5f662518-4ad9-411e-b1ba-bdb05e2d0dc5" providerId="ADAL" clId="{B6579E5E-6C47-4F4E-91A1-1C05F8510878}" dt="2020-10-07T20:53:27.008" v="24" actId="122"/>
          <ac:graphicFrameMkLst>
            <pc:docMk/>
            <pc:sldMk cId="847576368" sldId="259"/>
            <ac:graphicFrameMk id="5" creationId="{C876A5F8-3D0E-4978-864D-D7D743696A30}"/>
          </ac:graphicFrameMkLst>
        </pc:graphicFrameChg>
      </pc:sldChg>
      <pc:sldChg chg="modSp add">
        <pc:chgData name="Zhao, Yuanpei" userId="5f662518-4ad9-411e-b1ba-bdb05e2d0dc5" providerId="ADAL" clId="{B6579E5E-6C47-4F4E-91A1-1C05F8510878}" dt="2020-10-07T21:06:10.340" v="613" actId="20577"/>
        <pc:sldMkLst>
          <pc:docMk/>
          <pc:sldMk cId="1688186130" sldId="260"/>
        </pc:sldMkLst>
        <pc:spChg chg="mod">
          <ac:chgData name="Zhao, Yuanpei" userId="5f662518-4ad9-411e-b1ba-bdb05e2d0dc5" providerId="ADAL" clId="{B6579E5E-6C47-4F4E-91A1-1C05F8510878}" dt="2020-10-07T21:03:19.870" v="391"/>
          <ac:spMkLst>
            <pc:docMk/>
            <pc:sldMk cId="1688186130" sldId="260"/>
            <ac:spMk id="2" creationId="{F0D2F589-0E8C-4F81-9729-EA71345BA3F3}"/>
          </ac:spMkLst>
        </pc:spChg>
        <pc:spChg chg="mod">
          <ac:chgData name="Zhao, Yuanpei" userId="5f662518-4ad9-411e-b1ba-bdb05e2d0dc5" providerId="ADAL" clId="{B6579E5E-6C47-4F4E-91A1-1C05F8510878}" dt="2020-10-07T21:06:10.340" v="613" actId="20577"/>
          <ac:spMkLst>
            <pc:docMk/>
            <pc:sldMk cId="1688186130" sldId="260"/>
            <ac:spMk id="3" creationId="{3B299295-8E2B-4A8B-AFBD-22FD0407D2EA}"/>
          </ac:spMkLst>
        </pc:spChg>
      </pc:sldChg>
      <pc:sldChg chg="modSp add">
        <pc:chgData name="Zhao, Yuanpei" userId="5f662518-4ad9-411e-b1ba-bdb05e2d0dc5" providerId="ADAL" clId="{B6579E5E-6C47-4F4E-91A1-1C05F8510878}" dt="2020-10-07T21:10:48.109" v="833" actId="20577"/>
        <pc:sldMkLst>
          <pc:docMk/>
          <pc:sldMk cId="3839100448" sldId="261"/>
        </pc:sldMkLst>
        <pc:spChg chg="mod">
          <ac:chgData name="Zhao, Yuanpei" userId="5f662518-4ad9-411e-b1ba-bdb05e2d0dc5" providerId="ADAL" clId="{B6579E5E-6C47-4F4E-91A1-1C05F8510878}" dt="2020-10-07T21:07:10.598" v="621" actId="20577"/>
          <ac:spMkLst>
            <pc:docMk/>
            <pc:sldMk cId="3839100448" sldId="261"/>
            <ac:spMk id="2" creationId="{B2A2C270-A56B-4678-BFD8-2433684A1E8A}"/>
          </ac:spMkLst>
        </pc:spChg>
        <pc:spChg chg="mod">
          <ac:chgData name="Zhao, Yuanpei" userId="5f662518-4ad9-411e-b1ba-bdb05e2d0dc5" providerId="ADAL" clId="{B6579E5E-6C47-4F4E-91A1-1C05F8510878}" dt="2020-10-07T21:10:48.109" v="833" actId="20577"/>
          <ac:spMkLst>
            <pc:docMk/>
            <pc:sldMk cId="3839100448" sldId="261"/>
            <ac:spMk id="3" creationId="{F8B4CFF8-560C-4747-9461-C0AA1D3C27C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urdue0-my.sharepoint.com/personal/zhao1023_purdue_edu/Documents/Purdue/CGT%20620/Lab%205/Lab%20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CPU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Sheet1!$B$1:$N$1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numCache>
            </c:numRef>
          </c:xVal>
          <c:yVal>
            <c:numRef>
              <c:f>Sheet1!$B$2:$N$2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11</c:v>
                </c:pt>
                <c:pt idx="4">
                  <c:v>22</c:v>
                </c:pt>
                <c:pt idx="5">
                  <c:v>44</c:v>
                </c:pt>
                <c:pt idx="6">
                  <c:v>86</c:v>
                </c:pt>
                <c:pt idx="7">
                  <c:v>173</c:v>
                </c:pt>
                <c:pt idx="8">
                  <c:v>344</c:v>
                </c:pt>
                <c:pt idx="9">
                  <c:v>688</c:v>
                </c:pt>
                <c:pt idx="10">
                  <c:v>1373</c:v>
                </c:pt>
                <c:pt idx="11">
                  <c:v>2761</c:v>
                </c:pt>
                <c:pt idx="12">
                  <c:v>5481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968-4D37-8354-C1910F31A2C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GPU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Sheet1!$B$1:$N$1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numCache>
            </c:numRef>
          </c:xVal>
          <c:yVal>
            <c:numRef>
              <c:f>Sheet1!$B$3:$N$3</c:f>
              <c:numCache>
                <c:formatCode>General</c:formatCode>
                <c:ptCount val="13"/>
                <c:pt idx="0">
                  <c:v>0.69</c:v>
                </c:pt>
                <c:pt idx="1">
                  <c:v>0.71</c:v>
                </c:pt>
                <c:pt idx="2">
                  <c:v>0.75</c:v>
                </c:pt>
                <c:pt idx="3">
                  <c:v>0.78</c:v>
                </c:pt>
                <c:pt idx="4">
                  <c:v>0.95</c:v>
                </c:pt>
                <c:pt idx="5">
                  <c:v>1.25</c:v>
                </c:pt>
                <c:pt idx="6">
                  <c:v>1.49</c:v>
                </c:pt>
                <c:pt idx="7">
                  <c:v>2.21</c:v>
                </c:pt>
                <c:pt idx="8">
                  <c:v>3.8</c:v>
                </c:pt>
                <c:pt idx="9">
                  <c:v>6.84</c:v>
                </c:pt>
                <c:pt idx="10">
                  <c:v>13.08</c:v>
                </c:pt>
                <c:pt idx="11">
                  <c:v>25.61</c:v>
                </c:pt>
                <c:pt idx="12">
                  <c:v>50.68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968-4D37-8354-C1910F31A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1472239"/>
        <c:axId val="774552287"/>
      </c:scatterChart>
      <c:valAx>
        <c:axId val="951472239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552287"/>
        <c:crosses val="autoZero"/>
        <c:crossBetween val="midCat"/>
      </c:valAx>
      <c:valAx>
        <c:axId val="774552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4722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C06D3-9531-420C-8EA3-B4815B52C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C23734-62D5-4B07-938B-F89B345E8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8A47F-79E1-44C3-9597-223763A0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1B5E-3C73-420F-AC97-984C6578C2E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E5255-1825-4267-8A44-538FF761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606D5-9EBC-4BE4-9F76-577EE404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CC76-DD89-48E4-8C7A-26283D63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1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0ED29-5DBC-445E-B482-B6CB7C2C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C87016-B188-4349-B663-0AD990A6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339F2-0AD9-4E90-844C-95AA5875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1B5E-3C73-420F-AC97-984C6578C2E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A5678-DB00-41E3-8B81-21EC4C4D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98E7F-B2FA-4FED-9910-45A60509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CC76-DD89-48E4-8C7A-26283D63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0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D7CEDC-DFBC-4C50-A22F-A680ACE05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DA496-8ADD-4014-AE32-D0311D504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B7340-DC62-4B6C-B279-7FC7782A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1B5E-3C73-420F-AC97-984C6578C2E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EB959-0234-4CEE-B1BA-10F9BFD3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A18CD-920D-48E0-83E6-23162323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CC76-DD89-48E4-8C7A-26283D63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2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26281-D66E-4FEA-8B78-BED3530C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B8216-2FE8-412E-BE17-345243CE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A5920-01B9-44AF-B47F-EB2606CB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1B5E-3C73-420F-AC97-984C6578C2E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E0C70-E630-47D2-9591-6B1CC095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EA1A3-A4F7-4EC4-BCDD-E2507FCF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CC76-DD89-48E4-8C7A-26283D63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1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25C70-A90A-4E26-907A-D81095DF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F974A-C77A-4178-B42B-1FF66476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9863D-BFBE-4035-92EE-44AB9840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1B5E-3C73-420F-AC97-984C6578C2E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F199A-537A-4E42-86F2-8C7A0BC5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76350-4A01-46A6-9CB2-0FE4F171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CC76-DD89-48E4-8C7A-26283D63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3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DEB48-4EB6-44F6-9BB3-5E61E429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8BDB1-9C80-44DB-A870-A38987D0F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82AC2-9AD3-462F-A33D-29A7B7E77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492625-2376-48C8-B866-62D96A73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1B5E-3C73-420F-AC97-984C6578C2E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03E4D-450E-4D6E-BDF5-FC6AFEE8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AB737-8DBA-41A6-9318-817EE664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CC76-DD89-48E4-8C7A-26283D63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F64B1-1DC4-423A-B196-2D9E003E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57F93-E843-4A21-B17A-8E49F044D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8F9566-6F4A-4254-902C-A264347CE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20119E-9A03-48E5-B6C0-C8EE27DB8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8293FE-829F-4A9B-8C8F-946BD69A5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770AA2-E9AF-4BE5-AFDC-95EF0D26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1B5E-3C73-420F-AC97-984C6578C2E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82D4FC-E6F8-4530-B1FA-AFF177BD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2E28E1-27E3-440C-9FA9-6684E5E1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CC76-DD89-48E4-8C7A-26283D63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3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61FF0-36ED-443F-9CE2-0B14382C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A079D7-D516-453B-9589-8E56E3FA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1B5E-3C73-420F-AC97-984C6578C2E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68DA57-322D-4FEC-8211-140CD5D7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D54185-707C-4535-A9E8-94FE7CC6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CC76-DD89-48E4-8C7A-26283D63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2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702528-D0CE-474F-88AE-3AB70A30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1B5E-3C73-420F-AC97-984C6578C2E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E95B9B-EA9E-4766-AD7C-3C3AA025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B9D8E-3FAA-4DA8-8AA4-3C8E29B1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CC76-DD89-48E4-8C7A-26283D63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9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092D7-208D-4D4E-9EFF-081DF748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4B2BC-E06F-4B6E-8CDE-718EFAA12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2D117-3892-4018-A11E-B145ED70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ECC96-3231-4E84-B94D-5156A8F6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1B5E-3C73-420F-AC97-984C6578C2E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B64A7-38E5-4E46-BE3F-5BF8F8FD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F7408-88B3-4383-AF61-DE0ECE54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CC76-DD89-48E4-8C7A-26283D63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9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898E6-2FFB-44E1-823E-21B4614B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A01DD3-DE56-4832-BB04-7BB0444DD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9F66C4-9A8F-4888-BEC6-E1B14A358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1AADCC-4A5A-41BD-B0AE-BF25735F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1B5E-3C73-420F-AC97-984C6578C2E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6135F4-3BD7-4F47-8EA3-8D5E6E74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DEB14-3D12-49C5-BEF9-2DC9CE17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CC76-DD89-48E4-8C7A-26283D63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E0ACEF-9777-47EF-B547-A5E2F945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EB44AE-4AB4-4A60-81A3-6640FEA9E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7877F-0328-45F8-B389-5C4A89F66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B1B5E-3C73-420F-AC97-984C6578C2E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4ADE9-0C56-4BAE-8965-A31ADDF1A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24C27-9AB5-42D4-B332-8EF461015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FCC76-DD89-48E4-8C7A-26283D63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1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BBF40-E3A5-4875-902E-5E74246D8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CGT 620 Lab 5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805549-C0C9-4F70-B7EF-6EF689D3E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Yuanpei Zhao</a:t>
            </a:r>
          </a:p>
        </p:txBody>
      </p:sp>
    </p:spTree>
    <p:extLst>
      <p:ext uri="{BB962C8B-B14F-4D97-AF65-F5344CB8AC3E}">
        <p14:creationId xmlns:p14="http://schemas.microsoft.com/office/powerpoint/2010/main" val="243169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05E36-C970-42B3-AAC3-9E0DBC99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6284BC-9E22-4C80-81AB-018E0618C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61738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Use a grid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512∗512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Instead of using point and direction(4 floats),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represent a line (store k, b, 2 floats)</a:t>
                </a:r>
              </a:p>
              <a:p>
                <a:endParaRPr lang="en-US" dirty="0"/>
              </a:p>
              <a:p>
                <a:r>
                  <a:rPr lang="en-US" dirty="0"/>
                  <a:t>But the line is always from left to right, after applying fault lines many times, the terrain will tilt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6284BC-9E22-4C80-81AB-018E0618C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617380" cy="4351338"/>
              </a:xfrm>
              <a:blipFill>
                <a:blip r:embed="rId2"/>
                <a:stretch>
                  <a:fillRect l="-1954" t="-3081" r="-3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863C14F-01D6-4DBB-B2EF-69EA1B21F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01" y="2370094"/>
            <a:ext cx="4863308" cy="307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3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2F589-0E8C-4F81-9729-EA71345B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implementation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99295-8E2B-4A8B-AFBD-22FD0407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add a random variable r = 1 or -1 for each line</a:t>
            </a:r>
          </a:p>
          <a:p>
            <a:pPr lvl="1"/>
            <a:r>
              <a:rPr lang="en-US" dirty="0"/>
              <a:t>The terrain will choose random side of line to increase or decrease</a:t>
            </a:r>
          </a:p>
          <a:p>
            <a:pPr lvl="1"/>
            <a:r>
              <a:rPr lang="en-US" dirty="0"/>
              <a:t>Total 3 floats, still less than 4 floats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8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2C270-A56B-4678-BFD8-2433684A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implementation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4CFF8-560C-4747-9461-C0AA1D3C2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line data as constant memory</a:t>
            </a:r>
          </a:p>
          <a:p>
            <a:r>
              <a:rPr lang="en-US" dirty="0"/>
              <a:t>Parallel compute each </a:t>
            </a:r>
            <a:r>
              <a:rPr lang="en-US" dirty="0" err="1"/>
              <a:t>i</a:t>
            </a:r>
            <a:r>
              <a:rPr lang="en-US" dirty="0"/>
              <a:t>, j</a:t>
            </a:r>
          </a:p>
          <a:p>
            <a:pPr lvl="1"/>
            <a:r>
              <a:rPr lang="en-US" dirty="0"/>
              <a:t>For each line:</a:t>
            </a:r>
          </a:p>
          <a:p>
            <a:pPr lvl="2"/>
            <a:r>
              <a:rPr lang="en-US" dirty="0"/>
              <a:t>Check </a:t>
            </a:r>
            <a:r>
              <a:rPr lang="en-US" dirty="0" err="1"/>
              <a:t>i</a:t>
            </a:r>
            <a:r>
              <a:rPr lang="en-US" dirty="0"/>
              <a:t> &gt; j *</a:t>
            </a:r>
            <a:r>
              <a:rPr lang="en-US" dirty="0" err="1"/>
              <a:t>k+b</a:t>
            </a:r>
            <a:r>
              <a:rPr lang="en-US" dirty="0"/>
              <a:t>, if so, a[</a:t>
            </a:r>
            <a:r>
              <a:rPr lang="en-US" dirty="0" err="1"/>
              <a:t>i</a:t>
            </a:r>
            <a:r>
              <a:rPr lang="en-US" dirty="0"/>
              <a:t>][j] += r*elevation</a:t>
            </a:r>
          </a:p>
          <a:p>
            <a:pPr lvl="2"/>
            <a:r>
              <a:rPr lang="en-US" dirty="0"/>
              <a:t>Else, a[</a:t>
            </a:r>
            <a:r>
              <a:rPr lang="en-US" dirty="0" err="1"/>
              <a:t>i</a:t>
            </a:r>
            <a:r>
              <a:rPr lang="en-US"/>
              <a:t>][j] -= r*elevation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0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C1CCE-C961-4BB7-99A3-0E3F95C6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5020B41-317F-4AD4-AB53-E9D1FCECD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253" y="1825625"/>
            <a:ext cx="62534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4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F6934-09C0-4EAD-A8BC-BBBDFB3E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9DE5002-8AC6-4600-A7AA-024E8D827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763029"/>
              </p:ext>
            </p:extLst>
          </p:nvPr>
        </p:nvGraphicFramePr>
        <p:xfrm>
          <a:off x="838200" y="2300748"/>
          <a:ext cx="10515600" cy="4315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76A5F8-3D0E-4978-864D-D7D743696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65080"/>
              </p:ext>
            </p:extLst>
          </p:nvPr>
        </p:nvGraphicFramePr>
        <p:xfrm>
          <a:off x="962275" y="1500772"/>
          <a:ext cx="10154144" cy="620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5296">
                  <a:extLst>
                    <a:ext uri="{9D8B030D-6E8A-4147-A177-3AD203B41FA5}">
                      <a16:colId xmlns:a16="http://schemas.microsoft.com/office/drawing/2014/main" val="3655267000"/>
                    </a:ext>
                  </a:extLst>
                </a:gridCol>
                <a:gridCol w="725296">
                  <a:extLst>
                    <a:ext uri="{9D8B030D-6E8A-4147-A177-3AD203B41FA5}">
                      <a16:colId xmlns:a16="http://schemas.microsoft.com/office/drawing/2014/main" val="641553924"/>
                    </a:ext>
                  </a:extLst>
                </a:gridCol>
                <a:gridCol w="725296">
                  <a:extLst>
                    <a:ext uri="{9D8B030D-6E8A-4147-A177-3AD203B41FA5}">
                      <a16:colId xmlns:a16="http://schemas.microsoft.com/office/drawing/2014/main" val="483963499"/>
                    </a:ext>
                  </a:extLst>
                </a:gridCol>
                <a:gridCol w="725296">
                  <a:extLst>
                    <a:ext uri="{9D8B030D-6E8A-4147-A177-3AD203B41FA5}">
                      <a16:colId xmlns:a16="http://schemas.microsoft.com/office/drawing/2014/main" val="1133037191"/>
                    </a:ext>
                  </a:extLst>
                </a:gridCol>
                <a:gridCol w="725296">
                  <a:extLst>
                    <a:ext uri="{9D8B030D-6E8A-4147-A177-3AD203B41FA5}">
                      <a16:colId xmlns:a16="http://schemas.microsoft.com/office/drawing/2014/main" val="1258772555"/>
                    </a:ext>
                  </a:extLst>
                </a:gridCol>
                <a:gridCol w="725296">
                  <a:extLst>
                    <a:ext uri="{9D8B030D-6E8A-4147-A177-3AD203B41FA5}">
                      <a16:colId xmlns:a16="http://schemas.microsoft.com/office/drawing/2014/main" val="2751457822"/>
                    </a:ext>
                  </a:extLst>
                </a:gridCol>
                <a:gridCol w="725296">
                  <a:extLst>
                    <a:ext uri="{9D8B030D-6E8A-4147-A177-3AD203B41FA5}">
                      <a16:colId xmlns:a16="http://schemas.microsoft.com/office/drawing/2014/main" val="49972104"/>
                    </a:ext>
                  </a:extLst>
                </a:gridCol>
                <a:gridCol w="725296">
                  <a:extLst>
                    <a:ext uri="{9D8B030D-6E8A-4147-A177-3AD203B41FA5}">
                      <a16:colId xmlns:a16="http://schemas.microsoft.com/office/drawing/2014/main" val="2005441861"/>
                    </a:ext>
                  </a:extLst>
                </a:gridCol>
                <a:gridCol w="725296">
                  <a:extLst>
                    <a:ext uri="{9D8B030D-6E8A-4147-A177-3AD203B41FA5}">
                      <a16:colId xmlns:a16="http://schemas.microsoft.com/office/drawing/2014/main" val="543180202"/>
                    </a:ext>
                  </a:extLst>
                </a:gridCol>
                <a:gridCol w="725296">
                  <a:extLst>
                    <a:ext uri="{9D8B030D-6E8A-4147-A177-3AD203B41FA5}">
                      <a16:colId xmlns:a16="http://schemas.microsoft.com/office/drawing/2014/main" val="3720901789"/>
                    </a:ext>
                  </a:extLst>
                </a:gridCol>
                <a:gridCol w="725296">
                  <a:extLst>
                    <a:ext uri="{9D8B030D-6E8A-4147-A177-3AD203B41FA5}">
                      <a16:colId xmlns:a16="http://schemas.microsoft.com/office/drawing/2014/main" val="2141213495"/>
                    </a:ext>
                  </a:extLst>
                </a:gridCol>
                <a:gridCol w="725296">
                  <a:extLst>
                    <a:ext uri="{9D8B030D-6E8A-4147-A177-3AD203B41FA5}">
                      <a16:colId xmlns:a16="http://schemas.microsoft.com/office/drawing/2014/main" val="3645873811"/>
                    </a:ext>
                  </a:extLst>
                </a:gridCol>
                <a:gridCol w="725296">
                  <a:extLst>
                    <a:ext uri="{9D8B030D-6E8A-4147-A177-3AD203B41FA5}">
                      <a16:colId xmlns:a16="http://schemas.microsoft.com/office/drawing/2014/main" val="2137189004"/>
                    </a:ext>
                  </a:extLst>
                </a:gridCol>
                <a:gridCol w="725296">
                  <a:extLst>
                    <a:ext uri="{9D8B030D-6E8A-4147-A177-3AD203B41FA5}">
                      <a16:colId xmlns:a16="http://schemas.microsoft.com/office/drawing/2014/main" val="1613586251"/>
                    </a:ext>
                  </a:extLst>
                </a:gridCol>
              </a:tblGrid>
              <a:tr h="206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3524881"/>
                  </a:ext>
                </a:extLst>
              </a:tr>
              <a:tr h="206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7423161"/>
                  </a:ext>
                </a:extLst>
              </a:tr>
              <a:tr h="206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13.08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25.61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7520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57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202</Words>
  <Application>Microsoft Office PowerPoint</Application>
  <PresentationFormat>宽屏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主题​​</vt:lpstr>
      <vt:lpstr>CGT 620 Lab 5</vt:lpstr>
      <vt:lpstr>CPU implementation</vt:lpstr>
      <vt:lpstr>CPU implementation</vt:lpstr>
      <vt:lpstr>GPU implementation</vt:lpstr>
      <vt:lpstr>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CGT 620 Lab 5</dc:title>
  <dc:creator>Zhao, Yuanpei</dc:creator>
  <cp:lastModifiedBy>Zhao, Yuanpei</cp:lastModifiedBy>
  <cp:revision>1</cp:revision>
  <dcterms:created xsi:type="dcterms:W3CDTF">2020-10-07T20:52:33Z</dcterms:created>
  <dcterms:modified xsi:type="dcterms:W3CDTF">2020-10-07T21:10:49Z</dcterms:modified>
</cp:coreProperties>
</file>