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6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702-592F-6345-9CB3-D86311ED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044E9-9EED-FA49-9707-F23AF8481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2BC3-667D-E744-B15F-24188B81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93E1-FCED-3443-80B5-E7DB893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2CA9-C600-8C4E-A677-8CCFD0B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E15A-B69D-0D43-8CA1-2D3A710B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405AA-6D53-C740-9CDF-46D0B03E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0C6C-FA0D-5748-BDA1-62ED26DC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8EFF-7626-3742-8710-564ADA2C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EC6-4B8A-034F-B53A-A36356FA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179B3-FC6B-8447-A6A4-21998967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D3D3C-7AEE-C04B-8E82-01876A65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CE2B-9A5C-C246-B169-BB1D33B7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8485-8EAE-DC45-8E95-619998D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B6B4-2320-564D-99DC-D2ADA2B8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106E-08C9-674F-9A0E-07DA20E8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C714-9845-F14D-AB16-E922A2F3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172A-1FE7-2E40-A47A-E767A2A1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102C-E623-6D4C-A179-C9789BBD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5EAE-86E4-624C-A69C-402AE36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1AD6-C1B5-A548-8F45-8A1A758C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144C-5E5B-7549-8AD2-E4E05596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18F4-7493-834D-8800-ACA9C0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C27C-0C2A-C34E-BFB4-7EE299C6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FDC9-EAD4-E841-9C53-646C2C05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E779-CD57-EA45-B4BB-78ADBAD5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D0BE-0E8E-6749-BF76-F816A28F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B732-6E15-EB47-8707-665DC080B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6535-BE07-964E-B1B3-8727888F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B0F8-2C9E-A14E-AC88-6F88ED19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BFC0-09C1-8440-AD89-D603DE3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A816-2A39-3147-8113-E48DD501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00AE-AC3C-984B-BD32-FBF01D7A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C5DB-77DD-2549-ACDB-CE22F18AF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5ECD7-0F49-DC4F-A965-2BCFCC99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ACAAC-4DF6-E346-BD98-8C0CB359C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9B12D-9902-6649-A43D-1E2A336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4E1D0-2E9F-1246-9506-23587557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30838-290D-5D4C-84A5-ACEF2196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CC7C-412C-0B4D-8188-6BAF012F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CF1AC-EC72-5844-8C32-99F6E9C9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3B6F8-4B18-A94D-A874-DC35A42C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985C-BB3D-C34C-BF1F-E0D9475C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77210-2555-B546-A5DA-0E335B1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1DB67-7527-C44A-8C6D-285EE70F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EAEC-EC49-464D-97A7-2EBB7794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0A6E-A040-FB43-B4DA-0505009D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18D3-CBAE-3044-BF20-B89ABDC3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ECF25-9B98-D74A-BFA0-35A6908F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1343-C8CB-C84B-8D09-6E0ED982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64D1-2305-CE4C-AF4F-5D0819AF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B6A9-0C58-B94B-873C-69882171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4704-52FB-A042-B1A3-095476A9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EC358-9AAE-594D-AD7B-63978A3DF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D12E8-E8E8-2E42-85B7-7C5B37D4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48E2-E26E-2845-B9A6-3BB535BD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3104-BFEE-AC48-82D0-982C43C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CBA7D-033A-1D44-971F-7B365047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6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0F389-3146-9B4D-B851-4B8F1967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6043-F22C-5C42-B6FB-29D3B2CB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E8F6-DC31-3647-975A-82C761FDB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E2B7-55E0-104D-840E-39FCF0DEE7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69D2-0168-EC42-9371-8BE45458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3630-C204-D048-B973-C54E20B4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AB19-9ECA-414C-9792-86CFAA71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12" y="1016793"/>
            <a:ext cx="10086975" cy="1166813"/>
          </a:xfrm>
        </p:spPr>
        <p:txBody>
          <a:bodyPr/>
          <a:lstStyle/>
          <a:p>
            <a:r>
              <a:rPr lang="en-US" dirty="0"/>
              <a:t>Optimal O</a:t>
            </a:r>
            <a:r>
              <a:rPr lang="en-US" altLang="zh-CN" dirty="0"/>
              <a:t>rder Placement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EF49D-00FA-2143-809F-326C8D3AD733}"/>
              </a:ext>
            </a:extLst>
          </p:cNvPr>
          <p:cNvSpPr txBox="1"/>
          <p:nvPr/>
        </p:nvSpPr>
        <p:spPr>
          <a:xfrm>
            <a:off x="2731325" y="2183606"/>
            <a:ext cx="724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Optimize order execution problem using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4819D-7936-7046-82D8-B4903A41BB75}"/>
              </a:ext>
            </a:extLst>
          </p:cNvPr>
          <p:cNvSpPr txBox="1"/>
          <p:nvPr/>
        </p:nvSpPr>
        <p:spPr>
          <a:xfrm>
            <a:off x="1543792" y="3630880"/>
            <a:ext cx="9393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State: </a:t>
            </a:r>
          </a:p>
          <a:p>
            <a:r>
              <a:rPr lang="en-US" sz="2000" dirty="0"/>
              <a:t>private variable: outstanding inventory, time remaining</a:t>
            </a:r>
          </a:p>
          <a:p>
            <a:r>
              <a:rPr lang="en-US" sz="2000" dirty="0"/>
              <a:t>Market variable: order book shape, order flow</a:t>
            </a:r>
          </a:p>
          <a:p>
            <a:endParaRPr lang="en-US" sz="2000" dirty="0"/>
          </a:p>
          <a:p>
            <a:r>
              <a:rPr lang="en-US" sz="2000" dirty="0"/>
              <a:t>Action:</a:t>
            </a:r>
          </a:p>
          <a:p>
            <a:r>
              <a:rPr lang="en-US" sz="2000" dirty="0"/>
              <a:t>Price level and volume to place the order at each timestamp</a:t>
            </a:r>
          </a:p>
          <a:p>
            <a:endParaRPr lang="en-US" sz="2000" dirty="0"/>
          </a:p>
          <a:p>
            <a:r>
              <a:rPr lang="en-US" sz="2000" dirty="0"/>
              <a:t>Reward:</a:t>
            </a:r>
          </a:p>
          <a:p>
            <a:r>
              <a:rPr lang="en-US" sz="2000" dirty="0"/>
              <a:t>Implementation shortfall</a:t>
            </a:r>
          </a:p>
        </p:txBody>
      </p:sp>
    </p:spTree>
    <p:extLst>
      <p:ext uri="{BB962C8B-B14F-4D97-AF65-F5344CB8AC3E}">
        <p14:creationId xmlns:p14="http://schemas.microsoft.com/office/powerpoint/2010/main" val="37880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04FA-E9B2-C648-83C9-3DAC9940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1EE6-F245-4749-B536-581EFEBE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3374" cy="4667250"/>
          </a:xfrm>
        </p:spPr>
        <p:txBody>
          <a:bodyPr>
            <a:normAutofit/>
          </a:bodyPr>
          <a:lstStyle/>
          <a:p>
            <a:r>
              <a:rPr lang="en-US" sz="1600" dirty="0" err="1"/>
              <a:t>Coinapi</a:t>
            </a:r>
            <a:r>
              <a:rPr lang="en-US" sz="1600" dirty="0"/>
              <a:t>: Level II Full Order Book, trade</a:t>
            </a:r>
            <a:r>
              <a:rPr lang="en-US" sz="1600"/>
              <a:t>, snapshot</a:t>
            </a:r>
            <a:br>
              <a:rPr lang="en-US" sz="900" dirty="0"/>
            </a:br>
            <a:endParaRPr lang="en-US" sz="9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2B252-FEF0-4275-97DF-93C24661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5" y="2492889"/>
            <a:ext cx="4916020" cy="3328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326C72-F0EF-4F61-928D-D1F1EB3C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87" y="2341969"/>
            <a:ext cx="6914722" cy="37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Optimal Order Placement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waste your Health Record</dc:title>
  <dc:creator>Liu, Mingyang</dc:creator>
  <cp:lastModifiedBy>ADM</cp:lastModifiedBy>
  <cp:revision>5</cp:revision>
  <dcterms:created xsi:type="dcterms:W3CDTF">2019-11-20T18:43:56Z</dcterms:created>
  <dcterms:modified xsi:type="dcterms:W3CDTF">2019-11-20T19:27:24Z</dcterms:modified>
</cp:coreProperties>
</file>