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13"/>
    <p:restoredTop sz="86438"/>
  </p:normalViewPr>
  <p:slideViewPr>
    <p:cSldViewPr snapToGrid="0">
      <p:cViewPr varScale="1">
        <p:scale>
          <a:sx n="109" d="100"/>
          <a:sy n="109" d="100"/>
        </p:scale>
        <p:origin x="1792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7229B0-4127-D14B-8AF9-525AAA1F89C4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59C4D-1E11-034F-B204-AB3B12E07B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11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459C4D-1E11-034F-B204-AB3B12E07B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211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85885-F793-D1CD-7D1D-EFA6FF9B8A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C07CA4-50ED-CBD6-5274-D7A963193D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7A738-9802-3165-79B7-5FBA71CF9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2E8E6-2A24-13D8-F29B-27597A9F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B6EA2-C0F1-99BD-DD51-99F1FCD63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53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8E3D9-CC4C-4C1A-F97D-5A50FB70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D993DD-EB50-7BF6-2B51-9C6A7752A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E79EE-42A8-B23D-2135-04F989A0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4E4CD-1E60-0AA6-77BB-ABC50FD01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26E25-C540-CE9A-2BD7-FD59395D4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2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292C49-9BB1-2D24-0E27-186D2F34C7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082533-1B8D-3DB9-FFA7-3CF86A6725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95DE8-6793-464E-2AA9-7297AD317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2883-B06B-5C4B-9254-E1F2BD91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250F1-33CF-84DD-1F76-63C4A5F3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89FF1-31C2-544F-081D-422150012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04508-D88D-5040-B441-813252261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CE1CB-5357-9D64-D967-4C3C418C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9C1E4-042A-CA59-81C2-99CB7E63F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D64AE-CD69-65C5-1A4F-823A1A7E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99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F5F6A-7F58-CC83-0056-875C4873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BB916-F8A8-AEFB-3B76-4E02A9E9A0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4AA2C-7409-BF39-FAC2-F74600300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90393-C56B-0CFA-D537-96C353CC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DD517C-694B-3D7E-7C72-F132B5F1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80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3B89-8B37-C11A-5FC3-FF85AA42D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8DF33-5A81-1C12-822E-8A6CD03BC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0CE65-3AB6-53C5-F028-130EBF012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DEF691-A1CF-D207-A7F2-1DAB0DEA9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327E12-2EAF-2F02-6C52-31D0F7D88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CAA50-0725-4250-E483-D05486B21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9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73342-54DD-4DFD-6F73-CE8CA0BB5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C25E-83C4-7DF7-BD58-BC4BBED2C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21140-8492-97AD-BE25-32346205B4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BC83F-C849-DF06-C869-7C48FDE1C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4045B-8E56-629F-564D-7EA7CFABC5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87F67-4FC9-A71D-9CF5-5CD719DBE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54CBC-35DE-5E36-C660-995795DD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E3F0B-4CC4-2655-A943-E35095DB1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2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BACD6-8C27-CC6E-C23D-1E168EB8A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C1B913-E731-7000-736D-82A8BF28E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14571-759D-6EAA-3096-DE40B9B6C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F4D509-1375-95C5-3542-CBED3508C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85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B605D3-CD23-D6CA-3D16-F3D7DDD37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307C5-E590-5B0D-936B-45DEE52E0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934CA-9F72-1298-2C83-A9E71C7B0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230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C6C33-5CF6-B7C5-2F67-8CB46DB72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26632-2B9E-F719-9E61-E289B51CF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594D29-B54E-1CB8-69A1-F10747256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24CDA5-192D-6A9E-36E9-E159C112A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7989E-7B96-F86D-0DD9-66AAF0EA9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29A59F-383E-9FA3-BE9C-535C4DBDA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4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75A94-B831-833B-EC02-631113C92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3BFF2E-B76D-7B2D-B18D-D1AF37AA05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A29CB2-0D6F-7568-C831-F1D769F895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528B19-0760-86E3-C658-8E87371E2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15696-DF61-39FB-A6DE-EE631F145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94833-3F02-6379-CEE2-941C386A6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AD7A6C-509A-E6E3-77DA-6A5028E3F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82BEA-8EAE-32AF-FE96-E375C2726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EBC8-ECF3-D5CC-52CE-6407E9387E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226B89-EA91-A34A-A9A9-A05433C06F31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C6ED9-22BC-FC4D-2D86-E5B6346AB1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3A0BD-9D02-A675-8993-497008F9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5E8CFD-A770-524A-9614-99B0EE65B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34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374327C-D72F-28AA-9E39-D436BB3B76BD}"/>
              </a:ext>
            </a:extLst>
          </p:cNvPr>
          <p:cNvSpPr/>
          <p:nvPr/>
        </p:nvSpPr>
        <p:spPr>
          <a:xfrm>
            <a:off x="4846674" y="1902942"/>
            <a:ext cx="1990061" cy="1149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BA115BA-78D7-1ACC-FD64-9A0EB4F866C3}"/>
              </a:ext>
            </a:extLst>
          </p:cNvPr>
          <p:cNvGrpSpPr/>
          <p:nvPr/>
        </p:nvGrpSpPr>
        <p:grpSpPr>
          <a:xfrm>
            <a:off x="1408670" y="1902941"/>
            <a:ext cx="1223319" cy="1149178"/>
            <a:chOff x="1408670" y="1902941"/>
            <a:chExt cx="1223319" cy="1149178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6EF11D8F-706D-638F-B0D6-8F52DA71D474}"/>
                </a:ext>
              </a:extLst>
            </p:cNvPr>
            <p:cNvSpPr/>
            <p:nvPr/>
          </p:nvSpPr>
          <p:spPr>
            <a:xfrm>
              <a:off x="1408670" y="1902941"/>
              <a:ext cx="1223319" cy="11491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CBEFD1D-EFEC-8EC2-CFED-343918F58826}"/>
                </a:ext>
              </a:extLst>
            </p:cNvPr>
            <p:cNvSpPr txBox="1"/>
            <p:nvPr/>
          </p:nvSpPr>
          <p:spPr>
            <a:xfrm>
              <a:off x="1690719" y="2292864"/>
              <a:ext cx="659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3A274F7-A8ED-21DE-C211-BCDB6375EC1D}"/>
              </a:ext>
            </a:extLst>
          </p:cNvPr>
          <p:cNvGrpSpPr/>
          <p:nvPr/>
        </p:nvGrpSpPr>
        <p:grpSpPr>
          <a:xfrm>
            <a:off x="9051420" y="1902941"/>
            <a:ext cx="1223319" cy="1149178"/>
            <a:chOff x="1408670" y="1902941"/>
            <a:chExt cx="1223319" cy="114917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53FD61F-743D-9FF5-FE2D-4E391C1E2CFC}"/>
                </a:ext>
              </a:extLst>
            </p:cNvPr>
            <p:cNvSpPr/>
            <p:nvPr/>
          </p:nvSpPr>
          <p:spPr>
            <a:xfrm>
              <a:off x="1408670" y="1902941"/>
              <a:ext cx="1223319" cy="1149178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AE1770B-B2E7-F368-5E32-3EAFA4A85E7D}"/>
                </a:ext>
              </a:extLst>
            </p:cNvPr>
            <p:cNvSpPr txBox="1"/>
            <p:nvPr/>
          </p:nvSpPr>
          <p:spPr>
            <a:xfrm>
              <a:off x="1690719" y="2292864"/>
              <a:ext cx="6592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User</a:t>
              </a:r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5450458-2307-A748-43BC-623E800ADC83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2631989" y="2477530"/>
            <a:ext cx="22146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064AAA-AC17-B280-9863-FD46F733FB7E}"/>
              </a:ext>
            </a:extLst>
          </p:cNvPr>
          <p:cNvCxnSpPr>
            <a:stCxn id="5" idx="3"/>
            <a:endCxn id="9" idx="2"/>
          </p:cNvCxnSpPr>
          <p:nvPr/>
        </p:nvCxnSpPr>
        <p:spPr>
          <a:xfrm flipV="1">
            <a:off x="6836735" y="2477530"/>
            <a:ext cx="221468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9CBE4F-31E7-A591-B6BA-F7A4CED41C9E}"/>
              </a:ext>
            </a:extLst>
          </p:cNvPr>
          <p:cNvSpPr txBox="1">
            <a:spLocks/>
          </p:cNvSpPr>
          <p:nvPr/>
        </p:nvSpPr>
        <p:spPr>
          <a:xfrm>
            <a:off x="5097425" y="2292864"/>
            <a:ext cx="1488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Re-</a:t>
            </a:r>
            <a:r>
              <a:rPr lang="en-US" dirty="0" err="1"/>
              <a:t>ProtGNN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85B2B2-D319-AFB4-0B23-9EC8CB41B614}"/>
              </a:ext>
            </a:extLst>
          </p:cNvPr>
          <p:cNvSpPr txBox="1"/>
          <p:nvPr/>
        </p:nvSpPr>
        <p:spPr>
          <a:xfrm>
            <a:off x="2842148" y="2005570"/>
            <a:ext cx="1722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Input: graphs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8D363E-9510-F381-1896-0CDB3ACBE48A}"/>
              </a:ext>
            </a:extLst>
          </p:cNvPr>
          <p:cNvSpPr txBox="1"/>
          <p:nvPr/>
        </p:nvSpPr>
        <p:spPr>
          <a:xfrm>
            <a:off x="6949047" y="1554200"/>
            <a:ext cx="19900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Outputs: trained model, predicted labels, prototypes</a:t>
            </a:r>
          </a:p>
        </p:txBody>
      </p:sp>
    </p:spTree>
    <p:extLst>
      <p:ext uri="{BB962C8B-B14F-4D97-AF65-F5344CB8AC3E}">
        <p14:creationId xmlns:p14="http://schemas.microsoft.com/office/powerpoint/2010/main" val="1736249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16</Words>
  <Application>Microsoft Macintosh PowerPoint</Application>
  <PresentationFormat>Widescreen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Yuanqi Xue</dc:creator>
  <cp:lastModifiedBy>Yuanqi Xue</cp:lastModifiedBy>
  <cp:revision>2</cp:revision>
  <cp:lastPrinted>2025-02-08T16:15:43Z</cp:lastPrinted>
  <dcterms:created xsi:type="dcterms:W3CDTF">2025-02-07T23:58:01Z</dcterms:created>
  <dcterms:modified xsi:type="dcterms:W3CDTF">2025-02-08T16:16:31Z</dcterms:modified>
</cp:coreProperties>
</file>