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192ae8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192ae8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f18c7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f18c7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f18c7c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f18c7c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192ae8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192ae8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about today’s lab: it doesn’t pertain to any homework we’ll cover in class. It’s more like a special topics lab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192ae8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192ae8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</a:t>
            </a:r>
            <a:r>
              <a:rPr lang="en"/>
              <a:t> that mostly everyone has these things installed from INFO340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192ae8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192ae8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192ae8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192ae8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192ae8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192ae8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192ae8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192ae8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192ae8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192ae8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192ae8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192ae8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badpickle149/info474-sp20-lab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pmjs.com/package/live-serv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t.githubusercontent.com/armgilles/194bcff35001e7eb53a2a8b441e8b2c6/raw/92200bc0a673d5ce2110aaad4544ed6c4010f687/pokemon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6 - Websites With D3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Disadvantages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(directory, files) can be tedious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knowledge about HTML (e.g. select, option,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more time to implement filters in general (no importing)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importing - must copy and paste others’ code to use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deal with async (e.g. using .then after d3.csv)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Questions?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GitHub link</a:t>
            </a:r>
            <a:r>
              <a:rPr lang="en"/>
              <a:t> for the answers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questions? - 5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walkthrough - 40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questions? - 5 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Prerequisites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</a:t>
            </a:r>
            <a:r>
              <a:rPr lang="en" u="sng">
                <a:solidFill>
                  <a:schemeClr val="hlink"/>
                </a:solidFill>
                <a:hlinkClick r:id="rId3"/>
              </a:rPr>
              <a:t>npm live-server installed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code editor on your machine (ATOM, VsCode)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 we’ll aim to make a simple scatter plot with a filter on a web page using D3. We’ll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pokemon dataset</a:t>
            </a:r>
            <a:r>
              <a:rPr lang="en"/>
              <a:t>. The next few slides define how to setup your directory structure.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Create And Setup Your Files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new directory and give it an appropriate name (i.e. info474-lab6)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HTML file called index.html inside the new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Give this file a basic HTML boilerplate (in VsCode you can type “!” then hit enter)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JavaScript file called index.js inside the new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your HTML file use a script tag to link the HTML file to the JavaScript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Place the script tag as </a:t>
            </a:r>
            <a:r>
              <a:rPr b="1" lang="en"/>
              <a:t>the last</a:t>
            </a:r>
            <a:r>
              <a:rPr lang="en"/>
              <a:t> element inside the body tag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Import D3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script tag and place it as the last element in the head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the src attribute use this link: </a:t>
            </a:r>
            <a:r>
              <a:rPr lang="en" sz="12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https://d3js.org/d3.v5.min.js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Get Data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Go to this GitHub link</a:t>
            </a:r>
            <a:r>
              <a:rPr lang="en"/>
              <a:t> and download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download the data you can right click and hit “save 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Move the file to the lab directory created in the previous slide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Time!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along on your computer (if you missed lab you can use the Zoom recording). We’ll make a scatter plot of pokemon attack vs defense and add a  filter that </a:t>
            </a:r>
            <a:r>
              <a:rPr lang="en"/>
              <a:t>lets</a:t>
            </a:r>
            <a:r>
              <a:rPr lang="en"/>
              <a:t> us filter by pokemon type.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Advantages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workarounds for big files (loading spinner)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options for page layout (vs Observable’s scrolling vertical layout)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