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73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16E5A-A11E-6D8F-C3B2-F00DB15AB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39B581-B45A-4E9C-3506-66BE4C22F9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77E6D3-5A7E-B2AD-F38E-A016FDE9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E97FF0-0242-436C-1D92-1AE7CF39F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1E2A3-5E93-F257-6A3C-500E13C30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1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A0CA6E-E9D4-D5E6-DA84-A3D989CA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B4CCBC-778D-0330-34B6-CF8F4A3A4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62F663-2B1C-103E-9544-27FF23FF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09CB00-3242-DA4B-BF58-3E63A257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F8EF6E-3ECE-D436-74FE-1E14EBD9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663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F42CEF-9D4B-AEF1-1C1D-5E1B7D206E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11099-AB22-8069-64C0-5C1C8557F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D9A180-C649-22A9-99C2-9524B01E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3D73C8-4F23-7A46-8379-17D3E7FF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56B103-7C6B-02D2-B8AE-B345EB3A5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99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F47A73-2C73-4349-5EB9-6C1736CE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08382D-4A90-1211-9E5B-D084B83B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A5F2C-B474-85C4-7061-DA1B8093C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73B750-96FF-8136-8192-2C313A5B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AC8D60-9FA3-8566-E0E4-807936B0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325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B4A0F-81A9-2D0B-6C9D-10834FE3E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E59552-BA85-482D-C3CC-6C3B91FF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6C4033-8C93-2FBF-F49E-3160B5F1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D123C-F097-922C-8086-8497B96FA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19C9DA-7245-931F-9AEF-8BB4D7AC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91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83B50-17C1-4D7A-5725-C77CD9BF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8D3D6-59B5-8820-438E-FAA9E8CA9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567591-543D-71E1-D8D9-336F20CCD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604CA4-DBCD-FDDC-9FA8-86BB0CB8A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83AD9-2819-8AC3-9F12-50CF22D5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E114F3-6FD7-9FBC-8A5E-E74097523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435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078D6-FCC9-2B3C-6A83-E5BC153B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C31493-01FC-574D-BE26-9EA4E843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E9CCF6-033A-ABC4-E893-02A6F8C15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5CF61D-434D-E146-F9FD-AC5111D7F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CE28E7-88A8-43DC-8AF1-FAC677E5E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C6E430-D0A9-90F9-F53D-EC17FD6F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32181-05EB-5280-D760-C840AC77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C8AC59-210B-5E91-3390-EEFD94708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57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6ACFF-0543-BB05-C482-24634992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3D0C56-6C55-C71C-3EA1-5D10A9EEE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A2895A-30D4-BE23-E912-921DFAB92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092928-7230-0F84-5454-EEAA32ED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74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983B73-1469-A9AA-579F-87D25E2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FA0B4C-55D0-307A-5C66-74ED9186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1B2919C-B81F-ADC3-221D-9F0D43EC2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53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F1133C-C217-6FCC-8867-1B062E7C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B7CD19-CB24-9554-F2EA-60FEBE17F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7A4618-16B0-7973-57AC-A80F3D907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F6F002-0F9C-61E4-BFB7-CD1A26594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109520-A31D-ED78-FC0D-9A4CA446B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0E6628-E84C-F5BB-8F51-EF3D2245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47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01DEC-01E0-5129-F731-1E88F7DB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B633F3F-15EF-C963-2F62-3DEAEC0FE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80D6C4-029F-1157-6FC4-995E609A8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11827-0355-04AC-144D-61182903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A948E6-63B3-E859-6917-40CF8B13C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38DC7-1054-00F0-A33C-BAEBA1C47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029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753A37-93F2-481D-38F8-B2D1CD74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A88477-5780-603C-8C14-D00FA056E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E86065-4B0A-E088-D0CF-F803E5E30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CD804-94D4-4664-9A03-BFA967A7D2E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99B189-F6EE-5C54-F387-DEC8B4ADE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81802-4E35-2390-2F7E-2E62EF765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4BB934-93DB-4DE7-9F64-353840605E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998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C2447E-FC25-52D8-6E8E-353CBE2AB319}"/>
              </a:ext>
            </a:extLst>
          </p:cNvPr>
          <p:cNvGrpSpPr/>
          <p:nvPr/>
        </p:nvGrpSpPr>
        <p:grpSpPr>
          <a:xfrm>
            <a:off x="1213943" y="241738"/>
            <a:ext cx="9753601" cy="6893261"/>
            <a:chOff x="1213943" y="241738"/>
            <a:chExt cx="9753601" cy="689326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616E99A-50D4-D017-DD5B-652E86522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3943" y="241738"/>
              <a:ext cx="3962400" cy="566737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91EFF809-A8B2-203F-8C1C-D1ACB9981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5659" y="241739"/>
              <a:ext cx="3951885" cy="566737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43E368A-B6D3-8AAA-F922-7C9A01C0FE0C}"/>
                </a:ext>
              </a:extLst>
            </p:cNvPr>
            <p:cNvSpPr txBox="1"/>
            <p:nvPr/>
          </p:nvSpPr>
          <p:spPr>
            <a:xfrm>
              <a:off x="2280469" y="6211669"/>
              <a:ext cx="18293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George Dantzig</a:t>
              </a:r>
            </a:p>
            <a:p>
              <a:r>
                <a:rPr lang="en-US" altLang="zh-CN" b="1" dirty="0"/>
                <a:t>1914~2005</a:t>
              </a:r>
            </a:p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1A220168-A627-A597-C345-27FB1674F880}"/>
                </a:ext>
              </a:extLst>
            </p:cNvPr>
            <p:cNvSpPr txBox="1"/>
            <p:nvPr/>
          </p:nvSpPr>
          <p:spPr>
            <a:xfrm>
              <a:off x="8276623" y="6211669"/>
              <a:ext cx="249648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Philip Wolfe</a:t>
              </a:r>
            </a:p>
            <a:p>
              <a:r>
                <a:rPr lang="en-US" altLang="zh-CN" b="1" dirty="0"/>
                <a:t>1927~2016</a:t>
              </a:r>
            </a:p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110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5A5660D4-EEE7-C74D-674A-D46EE355E652}"/>
              </a:ext>
            </a:extLst>
          </p:cNvPr>
          <p:cNvGrpSpPr/>
          <p:nvPr/>
        </p:nvGrpSpPr>
        <p:grpSpPr>
          <a:xfrm>
            <a:off x="2969873" y="1874695"/>
            <a:ext cx="4466897" cy="2511973"/>
            <a:chOff x="704193" y="1681655"/>
            <a:chExt cx="4466897" cy="251197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F31CBBFA-FF01-12C2-6FE6-979AFCB3C7EE}"/>
                </a:ext>
              </a:extLst>
            </p:cNvPr>
            <p:cNvCxnSpPr/>
            <p:nvPr/>
          </p:nvCxnSpPr>
          <p:spPr>
            <a:xfrm>
              <a:off x="704193" y="1681655"/>
              <a:ext cx="840828" cy="25119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F495AED-74E1-9518-4F71-CE614BD07D45}"/>
                </a:ext>
              </a:extLst>
            </p:cNvPr>
            <p:cNvCxnSpPr/>
            <p:nvPr/>
          </p:nvCxnSpPr>
          <p:spPr>
            <a:xfrm>
              <a:off x="1545021" y="4193628"/>
              <a:ext cx="3626069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DC1B1EA7-11D1-DA6E-3B30-81C23C628832}"/>
                </a:ext>
              </a:extLst>
            </p:cNvPr>
            <p:cNvCxnSpPr/>
            <p:nvPr/>
          </p:nvCxnSpPr>
          <p:spPr>
            <a:xfrm flipV="1">
              <a:off x="5171090" y="1681655"/>
              <a:ext cx="0" cy="25119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9ADCDA9-EADD-C9C7-2932-967F4910B9A9}"/>
              </a:ext>
            </a:extLst>
          </p:cNvPr>
          <p:cNvCxnSpPr>
            <a:cxnSpLocks/>
          </p:cNvCxnSpPr>
          <p:nvPr/>
        </p:nvCxnSpPr>
        <p:spPr>
          <a:xfrm flipV="1">
            <a:off x="3810701" y="1127760"/>
            <a:ext cx="0" cy="32589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394E6C1-FCA1-5127-27A0-4A43DE83FC6B}"/>
              </a:ext>
            </a:extLst>
          </p:cNvPr>
          <p:cNvCxnSpPr>
            <a:cxnSpLocks/>
          </p:cNvCxnSpPr>
          <p:nvPr/>
        </p:nvCxnSpPr>
        <p:spPr>
          <a:xfrm flipH="1" flipV="1">
            <a:off x="2702560" y="1127760"/>
            <a:ext cx="1108141" cy="32589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F0B35109-C6CE-58F6-2952-A60508AB4548}"/>
              </a:ext>
            </a:extLst>
          </p:cNvPr>
          <p:cNvGrpSpPr/>
          <p:nvPr/>
        </p:nvGrpSpPr>
        <p:grpSpPr>
          <a:xfrm>
            <a:off x="3810702" y="4216400"/>
            <a:ext cx="111058" cy="149947"/>
            <a:chOff x="3810701" y="4145280"/>
            <a:chExt cx="263459" cy="221068"/>
          </a:xfrm>
        </p:grpSpPr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0B549C3D-8579-4772-6128-F99FB92EEC2F}"/>
                </a:ext>
              </a:extLst>
            </p:cNvPr>
            <p:cNvCxnSpPr/>
            <p:nvPr/>
          </p:nvCxnSpPr>
          <p:spPr>
            <a:xfrm>
              <a:off x="3810701" y="4145280"/>
              <a:ext cx="263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DFCA7079-812D-C7B6-01B3-33A7DD1F7B57}"/>
                </a:ext>
              </a:extLst>
            </p:cNvPr>
            <p:cNvCxnSpPr/>
            <p:nvPr/>
          </p:nvCxnSpPr>
          <p:spPr>
            <a:xfrm>
              <a:off x="4074160" y="4155440"/>
              <a:ext cx="0" cy="2109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7E0AA09-A681-93DF-D006-C9D1999DCA3B}"/>
              </a:ext>
            </a:extLst>
          </p:cNvPr>
          <p:cNvGrpSpPr/>
          <p:nvPr/>
        </p:nvGrpSpPr>
        <p:grpSpPr>
          <a:xfrm rot="16200000">
            <a:off x="7290501" y="4237595"/>
            <a:ext cx="111058" cy="149947"/>
            <a:chOff x="3810701" y="4145280"/>
            <a:chExt cx="263459" cy="221068"/>
          </a:xfrm>
        </p:grpSpPr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95190F08-777C-A1D1-A5B3-C8CE7661FB82}"/>
                </a:ext>
              </a:extLst>
            </p:cNvPr>
            <p:cNvCxnSpPr/>
            <p:nvPr/>
          </p:nvCxnSpPr>
          <p:spPr>
            <a:xfrm>
              <a:off x="3810701" y="4145280"/>
              <a:ext cx="26345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7EB3CDE7-EE10-9AD7-645C-B90001561384}"/>
                </a:ext>
              </a:extLst>
            </p:cNvPr>
            <p:cNvCxnSpPr/>
            <p:nvPr/>
          </p:nvCxnSpPr>
          <p:spPr>
            <a:xfrm>
              <a:off x="4074160" y="4155440"/>
              <a:ext cx="0" cy="2109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直角三角形 43">
            <a:extLst>
              <a:ext uri="{FF2B5EF4-FFF2-40B4-BE49-F238E27FC236}">
                <a16:creationId xmlns:a16="http://schemas.microsoft.com/office/drawing/2014/main" id="{BAA300A1-1DA3-42B4-0B20-8426B302EB10}"/>
              </a:ext>
            </a:extLst>
          </p:cNvPr>
          <p:cNvSpPr/>
          <p:nvPr/>
        </p:nvSpPr>
        <p:spPr>
          <a:xfrm rot="10800000">
            <a:off x="2875279" y="1595119"/>
            <a:ext cx="935419" cy="2771224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848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远升 佘</dc:creator>
  <cp:lastModifiedBy>远升 佘</cp:lastModifiedBy>
  <cp:revision>3</cp:revision>
  <dcterms:created xsi:type="dcterms:W3CDTF">2025-09-04T05:17:12Z</dcterms:created>
  <dcterms:modified xsi:type="dcterms:W3CDTF">2025-09-04T06:59:29Z</dcterms:modified>
</cp:coreProperties>
</file>