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98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16E5A-A11E-6D8F-C3B2-F00DB15AB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39B581-B45A-4E9C-3506-66BE4C22F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7E6D3-5A7E-B2AD-F38E-A016FDE9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97FF0-0242-436C-1D92-1AE7CF39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1E2A3-5E93-F257-6A3C-500E13C3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14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0CA6E-E9D4-D5E6-DA84-A3D989CA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B4CCBC-778D-0330-34B6-CF8F4A3A4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2F663-2B1C-103E-9544-27FF23FF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9CB00-3242-DA4B-BF58-3E63A257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8EF6E-3ECE-D436-74FE-1E14EBD9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6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F42CEF-9D4B-AEF1-1C1D-5E1B7D206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D11099-AB22-8069-64C0-5C1C8557F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D9A180-C649-22A9-99C2-9524B01E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D73C8-4F23-7A46-8379-17D3E7FF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6B103-7C6B-02D2-B8AE-B345EB3A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99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47A73-2C73-4349-5EB9-6C1736CE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8382D-4A90-1211-9E5B-D084B83B2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A5F2C-B474-85C4-7061-DA1B8093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3B750-96FF-8136-8192-2C313A5B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C8D60-9FA3-8566-E0E4-807936B0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32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B4A0F-81A9-2D0B-6C9D-10834FE3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E59552-BA85-482D-C3CC-6C3B91FF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C4033-8C93-2FBF-F49E-3160B5F1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D123C-F097-922C-8086-8497B96F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9C9DA-7245-931F-9AEF-8BB4D7AC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83B50-17C1-4D7A-5725-C77CD9BF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8D3D6-59B5-8820-438E-FAA9E8CA9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567591-543D-71E1-D8D9-336F20CCD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604CA4-DBCD-FDDC-9FA8-86BB0CB8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183AD9-2819-8AC3-9F12-50CF22D5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114F3-6FD7-9FBC-8A5E-E7409752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43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078D6-FCC9-2B3C-6A83-E5BC153B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C31493-01FC-574D-BE26-9EA4E8432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E9CCF6-033A-ABC4-E893-02A6F8C15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5CF61D-434D-E146-F9FD-AC5111D7F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CE28E7-88A8-43DC-8AF1-FAC677E5E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C6E430-D0A9-90F9-F53D-EC17FD6F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132181-05EB-5280-D760-C840AC77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C8AC59-210B-5E91-3390-EEFD9470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5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6ACFF-0543-BB05-C482-24634992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3D0C56-6C55-C71C-3EA1-5D10A9EE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2895A-30D4-BE23-E912-921DFAB9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092928-7230-0F84-5454-EEAA32ED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74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983B73-1469-A9AA-579F-87D25E2C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FA0B4C-55D0-307A-5C66-74ED9186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B2919C-B81F-ADC3-221D-9F0D43EC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53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1133C-C217-6FCC-8867-1B062E7C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7CD19-CB24-9554-F2EA-60FEBE17F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A4618-16B0-7973-57AC-A80F3D907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F6F002-0F9C-61E4-BFB7-CD1A2659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109520-A31D-ED78-FC0D-9A4CA446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0E6628-E84C-F5BB-8F51-EF3D2245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47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01DEC-01E0-5129-F731-1E88F7DB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633F3F-15EF-C963-2F62-3DEAEC0FE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80D6C4-029F-1157-6FC4-995E609A8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B11827-0355-04AC-144D-61182903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A948E6-63B3-E859-6917-40CF8B13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38DC7-1054-00F0-A33C-BAEBA1C4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9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753A37-93F2-481D-38F8-B2D1CD745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A88477-5780-603C-8C14-D00FA056E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86065-4B0A-E088-D0CF-F803E5E30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99B189-F6EE-5C54-F387-DEC8B4ADE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81802-4E35-2390-2F7E-2E62EF765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616E99A-50D4-D017-DD5B-652E86522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43" y="241738"/>
            <a:ext cx="3962400" cy="56673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1EFF809-A8B2-203F-8C1C-D1ACB998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659" y="241739"/>
            <a:ext cx="3951885" cy="566737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43E368A-B6D3-8AAA-F922-7C9A01C0FE0C}"/>
              </a:ext>
            </a:extLst>
          </p:cNvPr>
          <p:cNvSpPr txBox="1"/>
          <p:nvPr/>
        </p:nvSpPr>
        <p:spPr>
          <a:xfrm>
            <a:off x="2280469" y="6211669"/>
            <a:ext cx="1829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George Dantzig</a:t>
            </a:r>
          </a:p>
          <a:p>
            <a:r>
              <a:rPr lang="en-US" altLang="zh-CN" b="1"/>
              <a:t>1914~2005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220168-A627-A597-C345-27FB1674F880}"/>
              </a:ext>
            </a:extLst>
          </p:cNvPr>
          <p:cNvSpPr txBox="1"/>
          <p:nvPr/>
        </p:nvSpPr>
        <p:spPr>
          <a:xfrm>
            <a:off x="8076927" y="6211669"/>
            <a:ext cx="1465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Philip Wolfe</a:t>
            </a:r>
          </a:p>
          <a:p>
            <a:r>
              <a:rPr lang="en-US" altLang="zh-CN" b="1" dirty="0"/>
              <a:t>1927~2016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1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远升 佘</dc:creator>
  <cp:lastModifiedBy>远升 佘</cp:lastModifiedBy>
  <cp:revision>2</cp:revision>
  <dcterms:created xsi:type="dcterms:W3CDTF">2025-09-04T05:17:12Z</dcterms:created>
  <dcterms:modified xsi:type="dcterms:W3CDTF">2025-09-04T06:12:12Z</dcterms:modified>
</cp:coreProperties>
</file>