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计算机模拟技术在材料制备过程中的应用.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270"/>
            <a:ext cx="1221232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计算机模拟技术在材料制备过程中的应用.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计算机模拟技术在材料制备过程中的应用.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5" y="-508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5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5" y="-540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算机模拟技术在材料制备过程中的应用.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571" cy="686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yuanshuozhang</dc:creator>
  <cp:lastModifiedBy>yuanshuozhang</cp:lastModifiedBy>
  <cp:revision>1</cp:revision>
  <dcterms:created xsi:type="dcterms:W3CDTF">2020-04-22T10:04:24Z</dcterms:created>
  <dcterms:modified xsi:type="dcterms:W3CDTF">2020-04-22T10:04:24Z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