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3" r:id="rId3"/>
    <p:sldId id="279" r:id="rId4"/>
    <p:sldId id="280" r:id="rId5"/>
    <p:sldId id="282" r:id="rId6"/>
    <p:sldId id="28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0655" autoAdjust="0"/>
  </p:normalViewPr>
  <p:slideViewPr>
    <p:cSldViewPr snapToGrid="0">
      <p:cViewPr varScale="1">
        <p:scale>
          <a:sx n="89" d="100"/>
          <a:sy n="89" d="100"/>
        </p:scale>
        <p:origin x="77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/>
            <p:cNvCxnSpPr/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/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  <a:endParaRPr lang="en-US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/>
            <p:cNvCxnSpPr/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/>
            <p:cNvCxnSpPr/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/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32" name="Picture Placeholder 10"/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5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2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5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3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33" name="Picture Placeholder 10"/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60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4" name="Text Placeholder 2"/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  <a:endParaRPr lang="en-US" dirty="0"/>
          </a:p>
        </p:txBody>
      </p:sp>
      <p:sp>
        <p:nvSpPr>
          <p:cNvPr id="58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61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65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044" y="2128551"/>
            <a:ext cx="11183911" cy="4115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889" y="1904787"/>
            <a:ext cx="7678222" cy="304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572" y="1904787"/>
            <a:ext cx="9716856" cy="304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719" y="275785"/>
            <a:ext cx="9126224" cy="630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719" y="271022"/>
            <a:ext cx="9469171" cy="631595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7360"/>
            <a:ext cx="12192000" cy="3663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3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EAB34632-EE39-4722-B8A6-C2A6B86CC893}">
  <ds:schemaRefs/>
</ds:datastoreItem>
</file>

<file path=customXml/itemProps2.xml><?xml version="1.0" encoding="utf-8"?>
<ds:datastoreItem xmlns:ds="http://schemas.openxmlformats.org/officeDocument/2006/customXml" ds:itemID="{CE5CEF65-757A-4D05-90BA-ED40BC2E5152}">
  <ds:schemaRefs/>
</ds:datastoreItem>
</file>

<file path=customXml/itemProps3.xml><?xml version="1.0" encoding="utf-8"?>
<ds:datastoreItem xmlns:ds="http://schemas.openxmlformats.org/officeDocument/2006/customXml" ds:itemID="{518A5EB6-E9B8-417D-B09E-03811FBC9B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Tenorite</vt:lpstr>
      <vt:lpstr>Segoe Print</vt:lpstr>
      <vt:lpstr>微软雅黑</vt:lpstr>
      <vt:lpstr>Arial Unicode MS</vt:lpstr>
      <vt:lpstr>Calibri</vt:lpstr>
      <vt:lpstr>等线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哗啦啦啦</cp:lastModifiedBy>
  <cp:revision>3</cp:revision>
  <dcterms:created xsi:type="dcterms:W3CDTF">2023-09-05T22:33:00Z</dcterms:created>
  <dcterms:modified xsi:type="dcterms:W3CDTF">2024-04-09T14:13:33Z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1A3AAA42F1F44647B2095DB554814FA4_13</vt:lpwstr>
  </property>
  <property fmtid="{D5CDD505-2E9C-101B-9397-08002B2CF9AE}" pid="5" name="KSOProductBuildVer">
    <vt:lpwstr>2052-12.1.0.16388</vt:lpwstr>
  </property>
</Properties>
</file>