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78" r:id="rId4"/>
    <p:sldId id="269" r:id="rId5"/>
    <p:sldId id="279" r:id="rId6"/>
    <p:sldId id="280" r:id="rId7"/>
    <p:sldId id="281" r:id="rId8"/>
    <p:sldId id="283" r:id="rId9"/>
    <p:sldId id="28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81C9"/>
    <a:srgbClr val="57B413"/>
    <a:srgbClr val="F17E2F"/>
    <a:srgbClr val="46B214"/>
    <a:srgbClr val="43A911"/>
    <a:srgbClr val="FB6912"/>
    <a:srgbClr val="0D6CBB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apidocjs.com/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20497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分享人：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林洪优</a:t>
            </a:r>
            <a:endParaRPr lang="zh-CN" altLang="en-US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  期：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2017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31</a:t>
            </a: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960" y="1287361"/>
            <a:ext cx="67874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APIdoc</a:t>
            </a:r>
            <a:endParaRPr kumimoji="1"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9667" y="1993776"/>
            <a:ext cx="68836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Inline Documentation for RESTful web APIs</a:t>
            </a:r>
            <a:endParaRPr kumimoji="1"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目录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57200" y="141763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介绍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安装及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使用方法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0" y="1191260"/>
            <a:ext cx="8229600" cy="41830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问：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什么是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？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答：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 官方介绍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Inline Documentation for RESTful web APIs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 有道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翻译：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用于RESTful web api的内联文档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介绍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27886" y="1290637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问：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能干啥？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答：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866265"/>
            <a:ext cx="6632575" cy="4659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5" y="2413000"/>
            <a:ext cx="7823835" cy="3947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70" y="2753360"/>
            <a:ext cx="7357110" cy="386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752" y="22654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6466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apidoc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67585" y="13132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为什么用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apidoc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877060"/>
            <a:ext cx="3970655" cy="3712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10" y="1376045"/>
            <a:ext cx="4857115" cy="2047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10" y="3423920"/>
            <a:ext cx="376174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60" y="1050925"/>
            <a:ext cx="7903845" cy="555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3632" y="34779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安装及使用方法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07264" y="1136904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在根目录下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1136650"/>
            <a:ext cx="6523990" cy="1276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686560"/>
            <a:ext cx="8632190" cy="4859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590" y="963930"/>
            <a:ext cx="3527425" cy="548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15" y="1136650"/>
            <a:ext cx="3761740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30" y="1755775"/>
            <a:ext cx="7023100" cy="493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8672" y="642537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C92C04-C118-DE40-A36A-C78E65BA3133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8016" y="3688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安装及使用方法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28016" y="111290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请访问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官方文档：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hlinkClick r:id="rId2" tooltip=""/>
              </a:rPr>
              <a:t>http://apidocjs.com/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hlinkClick r:id="rId2" tooltip="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58496" y="137464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林洪优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全屏显示(4:3)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YaHei IKEA</vt:lpstr>
      <vt:lpstr>黑体</vt:lpstr>
      <vt:lpstr>Segoe Print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58</cp:lastModifiedBy>
  <cp:revision>45</cp:revision>
  <dcterms:created xsi:type="dcterms:W3CDTF">2016-05-11T01:52:00Z</dcterms:created>
  <dcterms:modified xsi:type="dcterms:W3CDTF">2017-08-30T12:07:56Z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