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78" r:id="rId4"/>
    <p:sldId id="269" r:id="rId5"/>
    <p:sldId id="286" r:id="rId6"/>
    <p:sldId id="287" r:id="rId7"/>
    <p:sldId id="279" r:id="rId8"/>
    <p:sldId id="288" r:id="rId9"/>
    <p:sldId id="280" r:id="rId10"/>
    <p:sldId id="289" r:id="rId11"/>
    <p:sldId id="290" r:id="rId12"/>
    <p:sldId id="281" r:id="rId13"/>
    <p:sldId id="283" r:id="rId14"/>
    <p:sldId id="284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81C9"/>
    <a:srgbClr val="57B413"/>
    <a:srgbClr val="F17E2F"/>
    <a:srgbClr val="46B214"/>
    <a:srgbClr val="43A911"/>
    <a:srgbClr val="FB6912"/>
    <a:srgbClr val="0D6CBB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1304" y="200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6088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分享人：谢翔远</a:t>
            </a:r>
            <a:endParaRPr lang="en-US" altLang="zh-CN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  期：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2017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9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960" y="1287361"/>
            <a:ext cx="67874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BloomFilter</a:t>
            </a:r>
            <a:r>
              <a:rPr kumimoji="1" lang="zh-CN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布隆过滤</a:t>
            </a:r>
            <a:endParaRPr kumimoji="1" lang="zh-CN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9667" y="1993776"/>
            <a:ext cx="68836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基于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wredis</a:t>
            </a:r>
            <a:r>
              <a:rPr kumimoji="1" lang="zh-CN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的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BloomFilter</a:t>
            </a:r>
            <a:r>
              <a:rPr kumimoji="1" lang="zh-CN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实践</a:t>
            </a:r>
            <a:endParaRPr kumimoji="1" lang="zh-CN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752" y="22654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6466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原理介绍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67585" y="13132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3）判断元素是否存在集合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   在判断y是否属于这个集合时，我们只需要对y使用k个哈希函数得到k个哈希值，如果所有hashi(y)的位置都是1（1≤i≤k），即k个位置都被设置为1了，那么我们就认为y是集合中的元素，否则就认为y不是集合中的元素。下图中y1就不是集合中的元素（因为y1有一处指向了“0”位）。y2或者属于这个集合，或者刚好是一个false positive。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显然这 个判断并不保证查找的结果是100%正确的。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55" y="3942715"/>
            <a:ext cx="347599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14288" y="6449790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717F96-B5BD-6F45-B9DD-6C7F08187CFD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03632" y="34779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应用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07264" y="1136904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一般用于在大数据量的集合中判定某元素是否存在。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例如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	邮件服务器中的垃圾邮件过滤器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	在搜索引擎领域，Bloom-Filter最常用于网络蜘蛛(Spider)的URL过滤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	可以与一些key-value的数据库一起使用，来加快查询。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  Google的BigTable也使用了Bloom Filter，以减少不存在的行或列在磁盘上的查询，大大提高了数据库的查询操作的性能。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   Bloom-Filter所用的空间非常小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，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可以常驻内存。对于大部分不存在的元素，我们只需要访问内存中的Bloom-Filter就可以判断出来了，只有一小部分，我们需要访问在硬盘上的key-value数据库。从而大大地提高了效率。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8672" y="642537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C92C04-C118-DE40-A36A-C78E65BA3133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8016" y="36880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店铺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BloomFilter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使用</a:t>
            </a:r>
            <a:endParaRPr lang="zh-CN" altLang="zh-CN" sz="20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28016" y="10836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店铺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shop</a:t>
            </a: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服务需要的场景</a:t>
            </a: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解决的问题</a:t>
            </a: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代码实现</a:t>
            </a: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1770380"/>
            <a:ext cx="7367270" cy="383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58496" y="137464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30" y="662305"/>
            <a:ext cx="4828540" cy="553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谢翔远</a:t>
            </a:r>
            <a:endParaRPr kumimoji="1" lang="zh-CN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目录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57200" y="141763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一、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BloomFilter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介绍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二、优缺点</a:t>
            </a:r>
            <a:endParaRPr lang="zh-CN" altLang="zh-CN" sz="1800" dirty="0" smtClean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三、应用场景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四、基于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Wredis</a:t>
            </a: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的应用</a:t>
            </a: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布隆过滤介绍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0" y="1191260"/>
            <a:ext cx="8229600" cy="41830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什么是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BloomFilter</a:t>
            </a: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算法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？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布隆过滤器                1970年由Bloom中提</a:t>
            </a:r>
            <a:r>
              <a:rPr 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出</a:t>
            </a:r>
            <a:endParaRPr lang="zh-CN" altLang="zh-CN"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用于检索一个元素是否在一个集合中。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</a:rPr>
              <a:t>             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布隆过滤基本思想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63525" y="1137920"/>
            <a:ext cx="8633460" cy="52762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核心思想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	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利用多个不同的Hash函数来解决“冲突”。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 计算某元素x是否在一个集合中，首先能想到的方法就是将所有的已知元素保存起来构成一个集合R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,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然后用元素x跟这些R中的元素</a:t>
            </a:r>
            <a:r>
              <a:rPr lang="zh-CN"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进行</a:t>
            </a: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比较来判断是否存在于集合R中；我们可以采用链表等数据结构来实现。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布隆过滤基本思想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0" y="1191260"/>
            <a:ext cx="8229600" cy="41830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但是，随着集合R中元素的增加，其占用的内存将越来越大。试想，如果有几千万个不同网页需要下载，所需的内存将足以占用掉整个进程的内存地址空间。即使用MD5，UUID这些方法将URL转成固定的短小的字符串，内存占用也是相当巨大的。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于是，我们会想到用Hash table的数据结构，运用一个足够好的Hash函数将一个URL映射到二进制位数组（位图数组）中的某一位。如果该位已经被置为1，那么表示该URL已经存在。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Hash存在一个冲突（碰撞）的问题，用同一个Hash得到的两个URL的值有可能相同。为了减少冲突，我们可以多引入几个Hash，如果通过其中的一个Hash值我们得出某元素不在集合中，那么该元素肯定不在集合中。只有在所有的Hash函数告诉我们该元素在集合中时，才能确定该元素存在于集合中。这便是Bloom-Filter的基本思想。   </a:t>
            </a:r>
            <a:endParaRPr sz="1800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优缺点</a:t>
            </a:r>
            <a:endParaRPr lang="zh-CN" sz="20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665" y="1005840"/>
            <a:ext cx="8002905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30000"/>
              </a:lnSpc>
              <a:buNone/>
            </a:pP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优点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	  </a:t>
            </a: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是空间效率和查询时间都远远超过一般的算法</a:t>
            </a: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    比其他常见的算法（如hash，折半查找）极大节省了空间。</a:t>
            </a: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</a:t>
            </a: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缺点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:</a:t>
            </a:r>
            <a:endParaRPr lang="en-US"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     </a:t>
            </a: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有一定的误识别率和删除困难。</a:t>
            </a: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dirty="0">
                <a:solidFill>
                  <a:schemeClr val="bg1">
                    <a:lumMod val="65000"/>
                  </a:schemeClr>
                </a:solidFill>
                <a:ea typeface="微软雅黑" panose="020B0503020204020204" charset="-122"/>
                <a:sym typeface="+mn-ea"/>
              </a:rPr>
              <a:t>           Bloom Filter不适合那些“零错误”的应用场合</a:t>
            </a: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BloomFilter</a:t>
            </a:r>
            <a:endParaRPr lang="zh-CN" altLang="zh-CN" sz="2000" dirty="0" smtClean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665" y="1005840"/>
            <a:ext cx="800290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30000"/>
              </a:lnSpc>
              <a:buNone/>
            </a:pP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  <a:sym typeface="+mn-ea"/>
            </a:endParaRPr>
          </a:p>
          <a:p>
            <a:pPr marL="0" indent="0" algn="l">
              <a:lnSpc>
                <a:spcPct val="130000"/>
              </a:lnSpc>
              <a:buNone/>
            </a:pPr>
            <a:endParaRPr dirty="0">
              <a:solidFill>
                <a:schemeClr val="bg1">
                  <a:lumMod val="65000"/>
                </a:schemeClr>
              </a:solidFill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2093595"/>
            <a:ext cx="381762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6000">
                <a:solidFill>
                  <a:schemeClr val="accent3"/>
                </a:solidFill>
              </a:rPr>
              <a:t>介绍</a:t>
            </a:r>
            <a:r>
              <a:rPr lang="zh-CN" altLang="en-US" sz="6000">
                <a:solidFill>
                  <a:schemeClr val="accent3"/>
                </a:solidFill>
                <a:effectLst/>
              </a:rPr>
              <a:t>完毕</a:t>
            </a:r>
            <a:endParaRPr lang="en-US" altLang="zh-CN" sz="6000">
              <a:solidFill>
                <a:schemeClr val="accent3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0" y="3698875"/>
            <a:ext cx="346392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  <a:endParaRPr lang="en-US" altLang="zh-CN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752" y="22654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6466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原理介绍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67585" y="13132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原理要点：一是位数组， 而是k个独立hash函数。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1）位数组：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       假设Bloom Filter使用一个m比特的数组来保存信息，初始状态时，Bloom Filter是一个包含m位的位数组，每一位都置为0，即BF整个数组的元素都设置为0。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90" y="3294380"/>
            <a:ext cx="3228340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752" y="22654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34658" y="6418897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81201-28DF-034C-BAC9-90E94B3081D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6466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原理介绍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67585" y="1313291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2）添加元素，k个独立hash函数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      为了表达S={x1, x2,…,xn}这样一个n个元素的集合，Bloom Filter使用k个相互独立的哈希函数（Hash Function），它们分别将集合中的每个元素映射到{1,…,m}的范围中。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      当我们往Bloom Filter中增加任意一个元素x时候，我们使用k个哈希函数得到k个哈希值，然后将数组中对应的比特位设置为1。即第i个哈希函数映射的位置hashi(x)就会被置为1（1≤i≤k）。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  显然这 个判断并不保证查找的结果是100%正确的。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5" y="4058285"/>
            <a:ext cx="376174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演示</Application>
  <PresentationFormat>全屏显示(4:3)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</vt:lpstr>
      <vt:lpstr>黑体</vt:lpstr>
      <vt:lpstr>微软雅黑</vt:lpstr>
      <vt:lpstr>YaHei IKEA</vt:lpstr>
      <vt:lpstr>Segoe Print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58</cp:lastModifiedBy>
  <cp:revision>52</cp:revision>
  <dcterms:created xsi:type="dcterms:W3CDTF">2016-05-11T01:52:00Z</dcterms:created>
  <dcterms:modified xsi:type="dcterms:W3CDTF">2017-09-07T08:43:34Z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