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1" r:id="rId4"/>
    <p:sldId id="267" r:id="rId6"/>
    <p:sldId id="262" r:id="rId7"/>
    <p:sldId id="263" r:id="rId8"/>
    <p:sldId id="276" r:id="rId9"/>
    <p:sldId id="275" r:id="rId10"/>
    <p:sldId id="278" r:id="rId11"/>
    <p:sldId id="264" r:id="rId12"/>
    <p:sldId id="277" r:id="rId13"/>
    <p:sldId id="283"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日常生活中的场景尽可以用数据结构来表达，比如我们刚讲的双端队列，链接平台采用的双向链表</a:t>
            </a:r>
            <a:r>
              <a:rPr lang="en-US" altLang="zh-CN"/>
              <a:t>+</a:t>
            </a:r>
            <a:r>
              <a:rPr lang="zh-CN" altLang="en-US"/>
              <a:t>数组等等，但是，光有结构不行，还需要将其与算法无缝衔接，通过算法衔接结构和数据的交互，实现结构的建立和销毁等很多操作，当然最重要的 算法与结构的结合，以及如何结合，结合起来做什么事，还需要最聪明，最有智慧的在座的各位来实现。</a:t>
            </a:r>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1 </a:t>
            </a:r>
            <a:r>
              <a:rPr lang="zh-CN" altLang="en-US"/>
              <a:t>Fork/Join框架是Java7提供  一个基于”work stealing”设计实现的低并发冲突、高性能的并发框架的一个用于并行执行任务的框架， 是一个把大任务分割成若干个小任务，最终汇总每个小任务结果后得到大任务结果的框架。</a:t>
            </a:r>
            <a:endParaRPr lang="zh-CN" altLang="en-US"/>
          </a:p>
          <a:p>
            <a:r>
              <a:rPr lang="en-US" altLang="zh-CN"/>
              <a:t>2 </a:t>
            </a:r>
            <a:r>
              <a:rPr lang="zh-CN" altLang="en-US"/>
              <a:t>等待：在fork/join框架中，若某个子问题由于等待另一个子问题的完成而无法继续执行。那么处理该子问题的线程会主动寻找其他尚未运行完成的子问题来执行。这种方式减少了线程的等待时间，提高了性能。</a:t>
            </a:r>
            <a:endParaRPr lang="zh-CN" altLang="en-US"/>
          </a:p>
          <a:p>
            <a:r>
              <a:rPr lang="en-US" altLang="zh-CN"/>
              <a:t>3 </a:t>
            </a:r>
            <a:r>
              <a:rPr lang="zh-CN" altLang="en-US"/>
              <a:t>避免问题：子问题中应该避免使用synchronized关键词或其他方式方式的同步。也不应该是一阻塞IO或过多的访问共享变量。在理想情况下，每个子问题的实现中都应该只进行CPU相关的计算，并且只适用每个问题的内部对象。唯一的同步应该只发生在子问题和创建它的父问题之间。</a:t>
            </a:r>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a:p>
          <a:p>
            <a:r>
              <a:rPr lang="en-US" altLang="zh-CN">
                <a:sym typeface="+mn-ea"/>
              </a:rPr>
              <a:t>1 </a:t>
            </a:r>
            <a:r>
              <a:rPr lang="zh-CN" altLang="en-US">
                <a:sym typeface="+mn-ea"/>
              </a:rPr>
              <a:t>结构：双端队列的基本结构采用了很常规的一个结构——使用一个数组（尽管是可变长的）来表示每个队列，同时附带两个索引：top，Base 索引</a:t>
            </a:r>
            <a:endParaRPr lang="zh-CN" altLang="en-US">
              <a:sym typeface="+mn-ea"/>
            </a:endParaRPr>
          </a:p>
          <a:p>
            <a:endParaRPr lang="en-US" altLang="zh-CN"/>
          </a:p>
          <a:p>
            <a:r>
              <a:rPr lang="en-US" altLang="zh-CN"/>
              <a:t>1. 每个Worker线程都维护一个任务队列，即ForkJoinWorkerThread中的任务队列。</a:t>
            </a:r>
            <a:endParaRPr lang="en-US" altLang="zh-CN"/>
          </a:p>
          <a:p>
            <a:endParaRPr lang="en-US" altLang="zh-CN"/>
          </a:p>
          <a:p>
            <a:r>
              <a:rPr lang="en-US" altLang="zh-CN"/>
              <a:t>2. 任务队列是双向队列，这样可以同时实现LIFO和FIFO。</a:t>
            </a:r>
            <a:endParaRPr lang="en-US" altLang="zh-CN"/>
          </a:p>
          <a:p>
            <a:endParaRPr lang="en-US" altLang="zh-CN"/>
          </a:p>
          <a:p>
            <a:r>
              <a:rPr lang="en-US" altLang="zh-CN"/>
              <a:t>3. 子任务会被加入到原先任务所在Worker线程的任务队列。</a:t>
            </a:r>
            <a:endParaRPr lang="en-US" altLang="zh-CN"/>
          </a:p>
          <a:p>
            <a:endParaRPr lang="en-US" altLang="zh-CN"/>
          </a:p>
          <a:p>
            <a:r>
              <a:rPr lang="en-US" altLang="zh-CN"/>
              <a:t>4. Worker线程用LIFO的方法取出任务，也就后进队列的任务先取出来（子任务总是后加入队列，但是需要先执行）。</a:t>
            </a:r>
            <a:endParaRPr lang="en-US" altLang="zh-CN"/>
          </a:p>
          <a:p>
            <a:endParaRPr lang="en-US" altLang="zh-CN"/>
          </a:p>
          <a:p>
            <a:r>
              <a:rPr lang="en-US" altLang="zh-CN"/>
              <a:t>5. Worker线程的任务队列为空，会随机从其他的线程的任务队列中拿走一个任务执行（所谓偷任务：steal work，FIFO的方式）。</a:t>
            </a:r>
            <a:endParaRPr lang="en-US" altLang="zh-CN"/>
          </a:p>
          <a:p>
            <a:endParaRPr lang="en-US" altLang="zh-CN"/>
          </a:p>
          <a:p>
            <a:r>
              <a:rPr lang="en-US" altLang="zh-CN"/>
              <a:t>6. 如果一个Worker线程遇到了join操作，而这时候正在处理其他任务，会等到这个任务结束。否则直接返回。</a:t>
            </a:r>
            <a:endParaRPr lang="en-US" altLang="zh-CN"/>
          </a:p>
          <a:p>
            <a:endParaRPr lang="en-US" altLang="zh-CN"/>
          </a:p>
          <a:p>
            <a:r>
              <a:rPr lang="en-US" altLang="zh-CN"/>
              <a:t>7. 如果一个Worker线程偷任务失败，它会用yield或者sleep之类的方法休息一会儿，再尝试偷任务（如果所有线程都是空闲状态，即没有任务运行，那么该线程也会进入阻塞状态等待新任务的到来）。</a:t>
            </a:r>
            <a:endParaRPr lang="en-US" altLang="zh-CN"/>
          </a:p>
          <a:p>
            <a:endParaRPr lang="en-US" altLang="zh-CN"/>
          </a:p>
          <a:p>
            <a:endParaRPr lang="zh-CN" altLang="en-US"/>
          </a:p>
          <a:p>
            <a:r>
              <a:rPr lang="en-US" altLang="zh-CN"/>
              <a:t>3 </a:t>
            </a:r>
            <a:r>
              <a:rPr lang="zh-CN" altLang="en-US"/>
              <a:t>双端队列的难点：</a:t>
            </a:r>
            <a:r>
              <a:rPr lang="zh-CN" altLang="en-US">
                <a:sym typeface="+mn-ea"/>
              </a:rPr>
              <a:t>在双端队列为空的时候才会发生冲突 在任务入栈和出栈的过程会出现资源的争夺，所以在对任务操作时</a:t>
            </a:r>
            <a:r>
              <a:rPr lang="zh-CN" altLang="en-US"/>
              <a:t>他们都通过比较两个索引来检查这样是否会导致双端队列变成一个空队列。如果队列即将为空就会有锁的算法产生。使用volitile变量索引</a:t>
            </a:r>
            <a:r>
              <a:rPr lang="en-US" altLang="zh-CN"/>
              <a:t>push</a:t>
            </a:r>
            <a:r>
              <a:rPr lang="zh-CN" altLang="en-US"/>
              <a:t>操作在队列没有满的情况下不需要同步就可以进行。如果队列将要溢出，那么它首先必须要获得队列锁来重新设置队列的长度。</a:t>
            </a:r>
            <a:endParaRPr lang="zh-CN" altLang="en-US"/>
          </a:p>
          <a:p>
            <a:endParaRPr lang="zh-CN" altLang="en-US"/>
          </a:p>
          <a:p>
            <a:endParaRPr lang="zh-CN" altLang="en-US"/>
          </a:p>
          <a:p>
            <a:r>
              <a:rPr lang="zh-CN" altLang="en-US"/>
              <a:t>抢断</a:t>
            </a:r>
            <a:endParaRPr lang="zh-CN" altLang="en-US"/>
          </a:p>
          <a:p>
            <a:r>
              <a:rPr lang="zh-CN" altLang="en-US"/>
              <a:t>工作线程对于他们所运行的程序对同步的要求一无所知。他们只是构建、发布、弹出、获取、管理状态和执行任务。这种简单的方案使得当所有的线程都拥有很多任务需要去执行的时候，它的效率很高。然而这种方式是有代价的，当没有足够的工作的时候它将依赖于试探法。也就是说，在启动一个主任务，直到它结束，在有些fork/join算法中都使用了全面停止的同步指针。</a:t>
            </a:r>
            <a:endParaRPr lang="zh-CN" altLang="en-US"/>
          </a:p>
          <a:p>
            <a:r>
              <a:rPr lang="zh-CN" altLang="en-US"/>
              <a:t>一个抢断失败的线程在尝试另外的抢断之前会降低自己的优先级，在尝试抢断之间执行Thread.yeild操作，然后将自己的状态在所在组中设置为不活跃的。他们会一直阻塞直到有新的主线程。</a:t>
            </a:r>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一个fork/join框架之下的任务由ForkJoinTask类表示。ForkJoinTask实现了Future接口，可以按照Future接口的方式来使用。在ForkJoinTask类中之重要的两个方法fork和join。</a:t>
            </a:r>
            <a:endParaRPr lang="zh-CN" altLang="en-US"/>
          </a:p>
          <a:p>
            <a:r>
              <a:rPr lang="zh-CN" altLang="en-US"/>
              <a:t>ForkJoinPool是ExecutorService的实现类，因此是一种特殊的线程池。使用方法与Executor框架类似。</a:t>
            </a:r>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a:p>
            <a:r>
              <a:rPr lang="zh-CN" altLang="en-US"/>
              <a:t>ForkJoinTask在执行的时候可能会抛出异常，但是没办法在主线程里直接捕获异常，所以ForkJoinTask提供了isCompletedAbnormally()方法来检查任务是否已经抛出异常或已经被取消了，并且可以通过ForkJoinTask的getException方法获取异常。</a:t>
            </a:r>
            <a:endParaRPr lang="zh-CN" altLang="en-US"/>
          </a:p>
          <a:p>
            <a:endParaRPr lang="en-US" altLang="zh-CN"/>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程序会调用ForkJoinWorkerThread的</a:t>
            </a:r>
            <a:r>
              <a:rPr lang="en-US" altLang="zh-CN"/>
              <a:t>push</a:t>
            </a:r>
            <a:r>
              <a:rPr lang="zh-CN" altLang="en-US"/>
              <a:t>方法异步的执行这个任务，然后立即返回结果。</a:t>
            </a:r>
            <a:endParaRPr lang="zh-CN" altLang="en-US"/>
          </a:p>
          <a:p>
            <a:r>
              <a:rPr lang="en-US" altLang="zh-CN"/>
              <a:t>push</a:t>
            </a:r>
            <a:r>
              <a:rPr lang="zh-CN" altLang="en-US"/>
              <a:t>方法把当前任务存放在ForkJoinTask 数组queue里 然后再调用ForkJoinPool的signalWork()方法唤醒或创建一个工作线程来执行任务</a:t>
            </a:r>
            <a:endParaRPr lang="zh-CN" altLang="en-US"/>
          </a:p>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join() </a:t>
            </a:r>
            <a:r>
              <a:rPr lang="zh-CN" altLang="en-US"/>
              <a:t>首先，它调用了doJoin()方法，</a:t>
            </a:r>
            <a:r>
              <a:rPr lang="zh-CN" altLang="en-US">
                <a:sym typeface="+mn-ea"/>
              </a:rPr>
              <a:t>首先通过查看任务的状态，看任务是否已经执行完了，如果执行完了，则直接返回任务状态，如果没有执行完，则从任务数组里取出任务并执行。</a:t>
            </a:r>
            <a:r>
              <a:rPr lang="zh-CN" altLang="en-US"/>
              <a:t>通过doJoin()方法得到当前任务的状态来判断返回什么结果，任务状态有四种：已完成（NORMAL），被取消（CANCELLED），信号（SIGNAL）和出现异常（EXCEPTIONAL）。</a:t>
            </a:r>
            <a:endParaRPr lang="zh-CN" altLang="en-US"/>
          </a:p>
          <a:p>
            <a:r>
              <a:rPr lang="zh-CN" altLang="en-US"/>
              <a:t>如果任务状态是已完成，则直接返回任务结果。</a:t>
            </a:r>
            <a:endParaRPr lang="zh-CN" altLang="en-US"/>
          </a:p>
          <a:p>
            <a:r>
              <a:rPr lang="zh-CN" altLang="en-US"/>
              <a:t>如果任务状态是被取消，则直接抛出CancellationException。</a:t>
            </a:r>
            <a:endParaRPr lang="zh-CN" altLang="en-US"/>
          </a:p>
          <a:p>
            <a:r>
              <a:rPr lang="zh-CN" altLang="en-US"/>
              <a:t>如果任务状态是抛出异常，则直接抛出对应的异常。</a:t>
            </a:r>
            <a:endParaRPr lang="zh-CN" altLang="en-US"/>
          </a:p>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允许你取消一个还未执行的任务。这是一个非常重要的点。如果任务已经开始它的执行，那么调用cancel()方法对它没有影响。cancel()方法返回false值，所以，你可以尝试取消所有任务，而不用担心可能有间接的影响。</a:t>
            </a:r>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6" name="组合 65"/>
          <p:cNvGrpSpPr/>
          <p:nvPr/>
        </p:nvGrpSpPr>
        <p:grpSpPr>
          <a:xfrm>
            <a:off x="2156175" y="567980"/>
            <a:ext cx="7879650" cy="3073233"/>
            <a:chOff x="2014158" y="457200"/>
            <a:chExt cx="8163685" cy="3184013"/>
          </a:xfrm>
        </p:grpSpPr>
        <p:sp>
          <p:nvSpPr>
            <p:cNvPr id="37" name="Rectangle 9"/>
            <p:cNvSpPr>
              <a:spLocks noChangeArrowheads="1"/>
            </p:cNvSpPr>
            <p:nvPr/>
          </p:nvSpPr>
          <p:spPr bwMode="auto">
            <a:xfrm>
              <a:off x="4319862" y="677540"/>
              <a:ext cx="3552276" cy="220339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10"/>
            <p:cNvSpPr>
              <a:spLocks noChangeArrowheads="1"/>
            </p:cNvSpPr>
            <p:nvPr/>
          </p:nvSpPr>
          <p:spPr bwMode="auto">
            <a:xfrm>
              <a:off x="4497232" y="816588"/>
              <a:ext cx="3197535" cy="1801220"/>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Freeform 11"/>
            <p:cNvSpPr>
              <a:spLocks noEditPoints="1"/>
            </p:cNvSpPr>
            <p:nvPr/>
          </p:nvSpPr>
          <p:spPr bwMode="auto">
            <a:xfrm>
              <a:off x="4086608" y="457200"/>
              <a:ext cx="4018785" cy="2554224"/>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5128964" y="3174004"/>
              <a:ext cx="1924352" cy="434260"/>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5853026" y="3174004"/>
              <a:ext cx="1200290" cy="434260"/>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Rectangle 14"/>
            <p:cNvSpPr>
              <a:spLocks noChangeArrowheads="1"/>
            </p:cNvSpPr>
            <p:nvPr/>
          </p:nvSpPr>
          <p:spPr bwMode="auto">
            <a:xfrm>
              <a:off x="4497232" y="816588"/>
              <a:ext cx="1115251" cy="35938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15"/>
            <p:cNvSpPr>
              <a:spLocks noChangeArrowheads="1"/>
            </p:cNvSpPr>
            <p:nvPr/>
          </p:nvSpPr>
          <p:spPr bwMode="auto">
            <a:xfrm>
              <a:off x="4497232" y="1175976"/>
              <a:ext cx="1115251" cy="1441831"/>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16"/>
            <p:cNvSpPr>
              <a:spLocks noChangeArrowheads="1"/>
            </p:cNvSpPr>
            <p:nvPr/>
          </p:nvSpPr>
          <p:spPr bwMode="auto">
            <a:xfrm>
              <a:off x="4681893" y="1340697"/>
              <a:ext cx="743500" cy="29521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17"/>
            <p:cNvSpPr>
              <a:spLocks noChangeArrowheads="1"/>
            </p:cNvSpPr>
            <p:nvPr/>
          </p:nvSpPr>
          <p:spPr bwMode="auto">
            <a:xfrm>
              <a:off x="4681893" y="1832716"/>
              <a:ext cx="743500" cy="29307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18"/>
            <p:cNvSpPr>
              <a:spLocks noChangeArrowheads="1"/>
            </p:cNvSpPr>
            <p:nvPr/>
          </p:nvSpPr>
          <p:spPr bwMode="auto">
            <a:xfrm>
              <a:off x="4681893" y="2290509"/>
              <a:ext cx="743500" cy="164719"/>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19"/>
            <p:cNvSpPr>
              <a:spLocks noChangeArrowheads="1"/>
            </p:cNvSpPr>
            <p:nvPr/>
          </p:nvSpPr>
          <p:spPr bwMode="auto">
            <a:xfrm>
              <a:off x="6059555" y="1210204"/>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FFC543"/>
                </a:solidFill>
              </a:endParaRPr>
            </a:p>
          </p:txBody>
        </p:sp>
        <p:sp>
          <p:nvSpPr>
            <p:cNvPr id="48" name="Rectangle 20"/>
            <p:cNvSpPr>
              <a:spLocks noChangeArrowheads="1"/>
            </p:cNvSpPr>
            <p:nvPr/>
          </p:nvSpPr>
          <p:spPr bwMode="auto">
            <a:xfrm>
              <a:off x="6059555" y="1471188"/>
              <a:ext cx="1375231" cy="98404"/>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21"/>
            <p:cNvSpPr>
              <a:spLocks noChangeArrowheads="1"/>
            </p:cNvSpPr>
            <p:nvPr/>
          </p:nvSpPr>
          <p:spPr bwMode="auto">
            <a:xfrm>
              <a:off x="6059555" y="1734312"/>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22"/>
            <p:cNvSpPr>
              <a:spLocks noChangeArrowheads="1"/>
            </p:cNvSpPr>
            <p:nvPr/>
          </p:nvSpPr>
          <p:spPr bwMode="auto">
            <a:xfrm>
              <a:off x="6059555" y="1995297"/>
              <a:ext cx="1375231" cy="98404"/>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23"/>
            <p:cNvSpPr>
              <a:spLocks noChangeArrowheads="1"/>
            </p:cNvSpPr>
            <p:nvPr/>
          </p:nvSpPr>
          <p:spPr bwMode="auto">
            <a:xfrm>
              <a:off x="6059555" y="2258420"/>
              <a:ext cx="1375231" cy="98404"/>
            </a:xfrm>
            <a:prstGeom prst="rect">
              <a:avLst/>
            </a:prstGeom>
            <a:solidFill>
              <a:srgbClr val="FFC543"/>
            </a:solidFill>
            <a:ln>
              <a:noFill/>
            </a:ln>
          </p:spPr>
          <p:txBody>
            <a:bodyPr vert="horz" wrap="square" lIns="91440" tIns="45720" rIns="91440" bIns="45720" numCol="1" anchor="t" anchorCtr="0" compatLnSpc="1"/>
            <a:lstStyle/>
            <a:p>
              <a:endParaRPr lang="zh-CN" altLang="en-US">
                <a:solidFill>
                  <a:srgbClr val="FFC000"/>
                </a:solidFill>
              </a:endParaRPr>
            </a:p>
          </p:txBody>
        </p:sp>
        <p:sp>
          <p:nvSpPr>
            <p:cNvPr id="52" name="Rectangle 25"/>
            <p:cNvSpPr>
              <a:spLocks noChangeArrowheads="1"/>
            </p:cNvSpPr>
            <p:nvPr/>
          </p:nvSpPr>
          <p:spPr bwMode="auto">
            <a:xfrm>
              <a:off x="2014158" y="3451765"/>
              <a:ext cx="300645"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26"/>
            <p:cNvSpPr>
              <a:spLocks noChangeArrowheads="1"/>
            </p:cNvSpPr>
            <p:nvPr/>
          </p:nvSpPr>
          <p:spPr bwMode="auto">
            <a:xfrm>
              <a:off x="2314803" y="3095520"/>
              <a:ext cx="290350"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27"/>
            <p:cNvSpPr>
              <a:spLocks noChangeArrowheads="1"/>
            </p:cNvSpPr>
            <p:nvPr/>
          </p:nvSpPr>
          <p:spPr bwMode="auto">
            <a:xfrm>
              <a:off x="2605152" y="2560124"/>
              <a:ext cx="300645"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28"/>
            <p:cNvSpPr>
              <a:spLocks noChangeArrowheads="1"/>
            </p:cNvSpPr>
            <p:nvPr/>
          </p:nvSpPr>
          <p:spPr bwMode="auto">
            <a:xfrm>
              <a:off x="2905798" y="2175052"/>
              <a:ext cx="298587"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29"/>
            <p:cNvSpPr>
              <a:spLocks noChangeArrowheads="1"/>
            </p:cNvSpPr>
            <p:nvPr/>
          </p:nvSpPr>
          <p:spPr bwMode="auto">
            <a:xfrm>
              <a:off x="3204385" y="3009033"/>
              <a:ext cx="292409"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30"/>
            <p:cNvSpPr>
              <a:spLocks noChangeArrowheads="1"/>
            </p:cNvSpPr>
            <p:nvPr/>
          </p:nvSpPr>
          <p:spPr bwMode="auto">
            <a:xfrm>
              <a:off x="3496793" y="3379692"/>
              <a:ext cx="298587"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32"/>
            <p:cNvSpPr>
              <a:spLocks noChangeArrowheads="1"/>
            </p:cNvSpPr>
            <p:nvPr/>
          </p:nvSpPr>
          <p:spPr bwMode="auto">
            <a:xfrm>
              <a:off x="9887493" y="3451765"/>
              <a:ext cx="290350"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33"/>
            <p:cNvSpPr>
              <a:spLocks noChangeArrowheads="1"/>
            </p:cNvSpPr>
            <p:nvPr/>
          </p:nvSpPr>
          <p:spPr bwMode="auto">
            <a:xfrm>
              <a:off x="9586848" y="3095520"/>
              <a:ext cx="300645"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34"/>
            <p:cNvSpPr>
              <a:spLocks noChangeArrowheads="1"/>
            </p:cNvSpPr>
            <p:nvPr/>
          </p:nvSpPr>
          <p:spPr bwMode="auto">
            <a:xfrm>
              <a:off x="9288261" y="2560124"/>
              <a:ext cx="298587"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35"/>
            <p:cNvSpPr>
              <a:spLocks noChangeArrowheads="1"/>
            </p:cNvSpPr>
            <p:nvPr/>
          </p:nvSpPr>
          <p:spPr bwMode="auto">
            <a:xfrm>
              <a:off x="8995852" y="2175052"/>
              <a:ext cx="292409"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36"/>
            <p:cNvSpPr>
              <a:spLocks noChangeArrowheads="1"/>
            </p:cNvSpPr>
            <p:nvPr/>
          </p:nvSpPr>
          <p:spPr bwMode="auto">
            <a:xfrm>
              <a:off x="8697266" y="3009033"/>
              <a:ext cx="298587"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37"/>
            <p:cNvSpPr>
              <a:spLocks noChangeArrowheads="1"/>
            </p:cNvSpPr>
            <p:nvPr/>
          </p:nvSpPr>
          <p:spPr bwMode="auto">
            <a:xfrm>
              <a:off x="8396621" y="3379692"/>
              <a:ext cx="300645"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Title 1"/>
          <p:cNvSpPr>
            <a:spLocks noGrp="1"/>
          </p:cNvSpPr>
          <p:nvPr>
            <p:ph type="ctrTitle"/>
          </p:nvPr>
        </p:nvSpPr>
        <p:spPr>
          <a:xfrm>
            <a:off x="1524000" y="3471048"/>
            <a:ext cx="9144000" cy="1637564"/>
          </a:xfrm>
        </p:spPr>
        <p:txBody>
          <a:bodyPr anchor="b" anchorCtr="0">
            <a:normAutofit/>
          </a:bodyPr>
          <a:lstStyle>
            <a:lvl1pPr algn="ctr">
              <a:defRPr sz="5400">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5338631"/>
            <a:ext cx="9144000" cy="666863"/>
          </a:xfrm>
        </p:spPr>
        <p:txBody>
          <a:bodyPr/>
          <a:lstStyle>
            <a:lvl1pPr marL="0" indent="0" algn="ctr">
              <a:buNone/>
              <a:defRPr sz="24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3893879"/>
            <a:ext cx="10515600" cy="1235811"/>
          </a:xfrm>
        </p:spPr>
        <p:txBody>
          <a:bodyPr anchor="b">
            <a:normAutofit/>
          </a:bodyPr>
          <a:lstStyle>
            <a:lvl1pPr algn="ctr">
              <a:defRPr sz="5400" b="1">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5308445"/>
            <a:ext cx="10515600" cy="47523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grpSp>
        <p:nvGrpSpPr>
          <p:cNvPr id="12" name="组合 11"/>
          <p:cNvGrpSpPr/>
          <p:nvPr/>
        </p:nvGrpSpPr>
        <p:grpSpPr>
          <a:xfrm>
            <a:off x="4087134" y="585216"/>
            <a:ext cx="4017733" cy="3036349"/>
            <a:chOff x="3186113" y="530112"/>
            <a:chExt cx="2625725" cy="2338387"/>
          </a:xfrm>
        </p:grpSpPr>
        <p:sp>
          <p:nvSpPr>
            <p:cNvPr id="1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1D1296-2E93-47A3-B509-9CB210ECFEC1}" type="slidenum">
              <a:rPr lang="zh-CN" altLang="en-US" smtClean="0"/>
            </a:fld>
            <a:endParaRPr lang="zh-CN" altLang="en-US"/>
          </a:p>
        </p:txBody>
      </p:sp>
      <p:sp>
        <p:nvSpPr>
          <p:cNvPr id="6" name="矩形 5"/>
          <p:cNvSpPr/>
          <p:nvPr>
            <p:custDataLst>
              <p:tags r:id="rId2"/>
            </p:custDataLst>
          </p:nvPr>
        </p:nvSpPr>
        <p:spPr>
          <a:xfrm>
            <a:off x="1" y="2260237"/>
            <a:ext cx="12192000" cy="2516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2" name="Title 1"/>
          <p:cNvSpPr>
            <a:spLocks noGrp="1"/>
          </p:cNvSpPr>
          <p:nvPr>
            <p:ph type="title"/>
          </p:nvPr>
        </p:nvSpPr>
        <p:spPr>
          <a:xfrm>
            <a:off x="838200" y="2490507"/>
            <a:ext cx="10515600" cy="2055731"/>
          </a:xfrm>
        </p:spPr>
        <p:txBody>
          <a:bodyPr>
            <a:normAutofit/>
          </a:bodyPr>
          <a:lstStyle>
            <a:lvl1pPr algn="ctr">
              <a:defRPr sz="6600"/>
            </a:lvl1pPr>
          </a:lstStyle>
          <a:p>
            <a:r>
              <a:rPr lang="zh-CN" altLang="en-US" smtClean="0"/>
              <a:t>单击此处编辑母版标题样式</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image" Target="../media/image1.pn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63040"/>
            <a:ext cx="10515600" cy="471392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4F731-F1D9-405D-9569-D30D95C59ADF}"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D1296-2E93-47A3-B509-9CB210ECFE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65125" indent="-365125"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7" Type="http://schemas.openxmlformats.org/officeDocument/2006/relationships/notesSlide" Target="../notesSlides/notesSlide10.xml"/><Relationship Id="rId26" Type="http://schemas.openxmlformats.org/officeDocument/2006/relationships/slideLayout" Target="../slideLayouts/slideLayout18.xml"/><Relationship Id="rId25" Type="http://schemas.openxmlformats.org/officeDocument/2006/relationships/tags" Target="../tags/tag95.xml"/><Relationship Id="rId24" Type="http://schemas.openxmlformats.org/officeDocument/2006/relationships/tags" Target="../tags/tag94.xml"/><Relationship Id="rId23" Type="http://schemas.openxmlformats.org/officeDocument/2006/relationships/tags" Target="../tags/tag93.xml"/><Relationship Id="rId22" Type="http://schemas.openxmlformats.org/officeDocument/2006/relationships/tags" Target="../tags/tag92.xml"/><Relationship Id="rId21" Type="http://schemas.openxmlformats.org/officeDocument/2006/relationships/tags" Target="../tags/tag91.xml"/><Relationship Id="rId20" Type="http://schemas.openxmlformats.org/officeDocument/2006/relationships/tags" Target="../tags/tag90.xml"/><Relationship Id="rId2" Type="http://schemas.openxmlformats.org/officeDocument/2006/relationships/tags" Target="../tags/tag72.xml"/><Relationship Id="rId19" Type="http://schemas.openxmlformats.org/officeDocument/2006/relationships/tags" Target="../tags/tag89.xml"/><Relationship Id="rId18" Type="http://schemas.openxmlformats.org/officeDocument/2006/relationships/tags" Target="../tags/tag88.xml"/><Relationship Id="rId17" Type="http://schemas.openxmlformats.org/officeDocument/2006/relationships/tags" Target="../tags/tag87.xml"/><Relationship Id="rId16" Type="http://schemas.openxmlformats.org/officeDocument/2006/relationships/tags" Target="../tags/tag86.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4.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4" Type="http://schemas.openxmlformats.org/officeDocument/2006/relationships/notesSlide" Target="../notesSlides/notesSlide2.xml"/><Relationship Id="rId23" Type="http://schemas.openxmlformats.org/officeDocument/2006/relationships/slideLayout" Target="../slideLayouts/slideLayout18.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tags" Target="../tags/tag31.xml"/><Relationship Id="rId3" Type="http://schemas.openxmlformats.org/officeDocument/2006/relationships/image" Target="../media/image2.png"/><Relationship Id="rId2" Type="http://schemas.openxmlformats.org/officeDocument/2006/relationships/tags" Target="../tags/tag30.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8.xml"/><Relationship Id="rId4" Type="http://schemas.openxmlformats.org/officeDocument/2006/relationships/tags" Target="../tags/tag38.xml"/><Relationship Id="rId3" Type="http://schemas.openxmlformats.org/officeDocument/2006/relationships/image" Target="../media/image5.png"/><Relationship Id="rId2" Type="http://schemas.openxmlformats.org/officeDocument/2006/relationships/tags" Target="../tags/tag37.xml"/><Relationship Id="rId1" Type="http://schemas.openxmlformats.org/officeDocument/2006/relationships/tags" Target="../tags/tag3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tags" Target="../tags/tag41.xml"/><Relationship Id="rId3" Type="http://schemas.openxmlformats.org/officeDocument/2006/relationships/image" Target="../media/image6.png"/><Relationship Id="rId2" Type="http://schemas.openxmlformats.org/officeDocument/2006/relationships/tags" Target="../tags/tag40.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5.xml"/><Relationship Id="rId7" Type="http://schemas.openxmlformats.org/officeDocument/2006/relationships/tags" Target="../tags/tag4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8.xml"/><Relationship Id="rId6" Type="http://schemas.openxmlformats.org/officeDocument/2006/relationships/tags" Target="../tags/tag48.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4" Type="http://schemas.openxmlformats.org/officeDocument/2006/relationships/notesSlide" Target="../notesSlides/notesSlide9.xml"/><Relationship Id="rId23" Type="http://schemas.openxmlformats.org/officeDocument/2006/relationships/slideLayout" Target="../slideLayouts/slideLayout18.xml"/><Relationship Id="rId22" Type="http://schemas.openxmlformats.org/officeDocument/2006/relationships/tags" Target="../tags/tag70.xml"/><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tags" Target="../tags/tag50.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dirty="0"/>
              <a:t>Fork Join</a:t>
            </a:r>
            <a:endParaRPr lang="en-US" altLang="zh-CN" dirty="0"/>
          </a:p>
        </p:txBody>
      </p:sp>
      <p:sp>
        <p:nvSpPr>
          <p:cNvPr id="3" name="副标题 2"/>
          <p:cNvSpPr>
            <a:spLocks noGrp="1"/>
          </p:cNvSpPr>
          <p:nvPr>
            <p:ph type="subTitle" idx="1"/>
            <p:custDataLst>
              <p:tags r:id="rId2"/>
            </p:custDataLst>
          </p:nvPr>
        </p:nvSpPr>
        <p:spPr/>
        <p:txBody>
          <a:bodyPr>
            <a:normAutofit/>
          </a:bodyPr>
          <a:lstStyle/>
          <a:p>
            <a:r>
              <a:rPr lang="en-US" altLang="zh-CN" dirty="0">
                <a:solidFill>
                  <a:schemeClr val="tx1"/>
                </a:solidFill>
                <a:effectLst>
                  <a:outerShdw blurRad="38100" dist="19050" dir="2700000" algn="tl" rotWithShape="0">
                    <a:schemeClr val="dk1">
                      <a:alpha val="40000"/>
                    </a:schemeClr>
                  </a:outerShdw>
                </a:effectLst>
              </a:rPr>
              <a:t>						</a:t>
            </a:r>
            <a:r>
              <a:rPr lang="zh-CN" altLang="en-US" dirty="0">
                <a:solidFill>
                  <a:schemeClr val="tx1"/>
                </a:solidFill>
                <a:effectLst>
                  <a:outerShdw blurRad="38100" dist="19050" dir="2700000" algn="tl" rotWithShape="0">
                    <a:schemeClr val="dk1">
                      <a:alpha val="40000"/>
                    </a:schemeClr>
                  </a:outerShdw>
                </a:effectLst>
              </a:rPr>
              <a:t>刘艳玲</a:t>
            </a:r>
            <a:endParaRPr lang="zh-CN" altLang="en-US" dirty="0">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048"/>
          <p:cNvSpPr txBox="1"/>
          <p:nvPr>
            <p:custDataLst>
              <p:tags r:id="rId1"/>
            </p:custDataLst>
          </p:nvPr>
        </p:nvSpPr>
        <p:spPr>
          <a:xfrm>
            <a:off x="4536051" y="292608"/>
            <a:ext cx="3121251" cy="989261"/>
          </a:xfrm>
          <a:prstGeom prst="rect">
            <a:avLst/>
          </a:prstGeom>
          <a:noFill/>
        </p:spPr>
        <p:txBody>
          <a:bodyPr wrap="square" rtlCol="0" anchor="ctr" anchorCtr="0">
            <a:normAutofit/>
          </a:bodyPr>
          <a:lstStyle/>
          <a:p>
            <a:pPr algn="ctr"/>
            <a:r>
              <a:rPr lang="zh-CN" altLang="en-US" sz="4000" b="1" smtClean="0">
                <a:solidFill>
                  <a:srgbClr val="1C2B38"/>
                </a:solidFill>
                <a:latin typeface="+mj-lt"/>
                <a:ea typeface="+mj-ea"/>
                <a:cs typeface="+mj-cs"/>
                <a:sym typeface="+mn-ea"/>
              </a:rPr>
              <a:t>总结</a:t>
            </a:r>
            <a:endParaRPr lang="en-US" altLang="zh-CN" sz="4000" b="1" smtClean="0">
              <a:solidFill>
                <a:srgbClr val="1C2B38"/>
              </a:solidFill>
              <a:latin typeface="+mj-lt"/>
              <a:ea typeface="+mj-ea"/>
              <a:cs typeface="+mj-cs"/>
            </a:endParaRPr>
          </a:p>
        </p:txBody>
      </p:sp>
      <p:grpSp>
        <p:nvGrpSpPr>
          <p:cNvPr id="28" name="组合 27"/>
          <p:cNvGrpSpPr>
            <a:grpSpLocks noChangeAspect="1"/>
          </p:cNvGrpSpPr>
          <p:nvPr>
            <p:custDataLst>
              <p:tags r:id="rId2"/>
            </p:custDataLst>
          </p:nvPr>
        </p:nvGrpSpPr>
        <p:grpSpPr>
          <a:xfrm>
            <a:off x="3949600" y="546435"/>
            <a:ext cx="585099" cy="481606"/>
            <a:chOff x="1928813" y="1763600"/>
            <a:chExt cx="1373188" cy="1130300"/>
          </a:xfrm>
        </p:grpSpPr>
        <p:sp>
          <p:nvSpPr>
            <p:cNvPr id="29"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0"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1"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2"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3"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4"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5" name="组合 34"/>
          <p:cNvGrpSpPr>
            <a:grpSpLocks noChangeAspect="1"/>
          </p:cNvGrpSpPr>
          <p:nvPr>
            <p:custDataLst>
              <p:tags r:id="rId9"/>
            </p:custDataLst>
          </p:nvPr>
        </p:nvGrpSpPr>
        <p:grpSpPr>
          <a:xfrm flipH="1">
            <a:off x="7657302" y="546435"/>
            <a:ext cx="585099" cy="481606"/>
            <a:chOff x="1928813" y="1763600"/>
            <a:chExt cx="1373188" cy="1130300"/>
          </a:xfrm>
        </p:grpSpPr>
        <p:sp>
          <p:nvSpPr>
            <p:cNvPr id="36"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43"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44"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5"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6"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50"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51" name="组合 50"/>
          <p:cNvGrpSpPr/>
          <p:nvPr>
            <p:custDataLst>
              <p:tags r:id="rId16"/>
            </p:custDataLst>
          </p:nvPr>
        </p:nvGrpSpPr>
        <p:grpSpPr>
          <a:xfrm>
            <a:off x="975361" y="1986261"/>
            <a:ext cx="4681727" cy="803692"/>
            <a:chOff x="680804" y="3350078"/>
            <a:chExt cx="2707353" cy="464758"/>
          </a:xfrm>
        </p:grpSpPr>
        <p:sp>
          <p:nvSpPr>
            <p:cNvPr id="52" name="MH_Entry_1">
              <a:hlinkClick r:id="" action="ppaction://noaction"/>
            </p:cNvPr>
            <p:cNvSpPr txBox="1">
              <a:spLocks noChangeArrowheads="1"/>
            </p:cNvSpPr>
            <p:nvPr>
              <p:custDataLst>
                <p:tags r:id="rId17"/>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endParaRPr lang="zh-CN" altLang="en-US" sz="2000" dirty="0">
                <a:latin typeface="+mn-lt"/>
                <a:ea typeface="+mn-ea"/>
                <a:sym typeface="+mn-ea"/>
              </a:endParaRPr>
            </a:p>
            <a:p>
              <a:r>
                <a:rPr lang="zh-CN" altLang="en-US" sz="2000" dirty="0">
                  <a:latin typeface="+mn-lt"/>
                  <a:ea typeface="+mn-ea"/>
                  <a:sym typeface="+mn-ea"/>
                </a:rPr>
                <a:t>数据结构的奇妙</a:t>
              </a:r>
              <a:endParaRPr lang="zh-CN" altLang="en-US" sz="2000" dirty="0">
                <a:latin typeface="+mn-lt"/>
                <a:ea typeface="+mn-ea"/>
              </a:endParaRPr>
            </a:p>
            <a:p>
              <a:endParaRPr lang="zh-CN" altLang="en-US" sz="2000" dirty="0">
                <a:latin typeface="+mn-lt"/>
                <a:ea typeface="+mn-ea"/>
              </a:endParaRPr>
            </a:p>
          </p:txBody>
        </p:sp>
        <p:sp>
          <p:nvSpPr>
            <p:cNvPr id="53" name="MH_Number_1">
              <a:hlinkClick r:id="" action="ppaction://noaction"/>
            </p:cNvPr>
            <p:cNvSpPr/>
            <p:nvPr>
              <p:custDataLst>
                <p:tags r:id="rId18"/>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54" name="组合 53"/>
          <p:cNvGrpSpPr/>
          <p:nvPr>
            <p:custDataLst>
              <p:tags r:id="rId19"/>
            </p:custDataLst>
          </p:nvPr>
        </p:nvGrpSpPr>
        <p:grpSpPr>
          <a:xfrm>
            <a:off x="3755137" y="3518653"/>
            <a:ext cx="4681727" cy="803690"/>
            <a:chOff x="680804" y="4010138"/>
            <a:chExt cx="2707353" cy="464757"/>
          </a:xfrm>
        </p:grpSpPr>
        <p:sp>
          <p:nvSpPr>
            <p:cNvPr id="55" name="MH_Entry_2">
              <a:hlinkClick r:id="" action="ppaction://noaction"/>
            </p:cNvPr>
            <p:cNvSpPr txBox="1">
              <a:spLocks noChangeArrowheads="1"/>
            </p:cNvSpPr>
            <p:nvPr>
              <p:custDataLst>
                <p:tags r:id="rId20"/>
              </p:custDataLst>
            </p:nvPr>
          </p:nvSpPr>
          <p:spPr bwMode="auto">
            <a:xfrm>
              <a:off x="1336828" y="4024194"/>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endParaRPr lang="zh-CN" altLang="en-US" sz="2000" dirty="0">
                <a:latin typeface="+mn-lt"/>
                <a:ea typeface="+mn-ea"/>
                <a:sym typeface="+mn-ea"/>
              </a:endParaRPr>
            </a:p>
            <a:p>
              <a:r>
                <a:rPr lang="zh-CN" altLang="en-US" sz="2000" dirty="0">
                  <a:latin typeface="+mn-lt"/>
                  <a:ea typeface="+mn-ea"/>
                  <a:sym typeface="+mn-ea"/>
                </a:rPr>
                <a:t>算法的伟大</a:t>
              </a:r>
              <a:endParaRPr lang="zh-CN" altLang="en-US" sz="2000" dirty="0">
                <a:latin typeface="+mn-lt"/>
                <a:ea typeface="+mn-ea"/>
              </a:endParaRPr>
            </a:p>
            <a:p>
              <a:endParaRPr lang="zh-CN" altLang="en-US" sz="2000" dirty="0">
                <a:latin typeface="+mn-lt"/>
                <a:ea typeface="+mn-ea"/>
              </a:endParaRPr>
            </a:p>
          </p:txBody>
        </p:sp>
        <p:sp>
          <p:nvSpPr>
            <p:cNvPr id="56" name="MH_Number_2">
              <a:hlinkClick r:id="" action="ppaction://noaction"/>
            </p:cNvPr>
            <p:cNvSpPr/>
            <p:nvPr>
              <p:custDataLst>
                <p:tags r:id="rId21"/>
              </p:custDataLst>
            </p:nvPr>
          </p:nvSpPr>
          <p:spPr>
            <a:xfrm rot="19752126">
              <a:off x="680804" y="401013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grpSp>
        <p:nvGrpSpPr>
          <p:cNvPr id="57" name="组合 56"/>
          <p:cNvGrpSpPr/>
          <p:nvPr>
            <p:custDataLst>
              <p:tags r:id="rId22"/>
            </p:custDataLst>
          </p:nvPr>
        </p:nvGrpSpPr>
        <p:grpSpPr>
          <a:xfrm>
            <a:off x="6534913" y="5046020"/>
            <a:ext cx="4681727" cy="803687"/>
            <a:chOff x="680804" y="4670196"/>
            <a:chExt cx="2707353" cy="464758"/>
          </a:xfrm>
        </p:grpSpPr>
        <p:sp>
          <p:nvSpPr>
            <p:cNvPr id="58" name="MH_Entry_3">
              <a:hlinkClick r:id="" action="ppaction://noaction"/>
            </p:cNvPr>
            <p:cNvSpPr txBox="1">
              <a:spLocks noChangeArrowheads="1"/>
            </p:cNvSpPr>
            <p:nvPr>
              <p:custDataLst>
                <p:tags r:id="rId23"/>
              </p:custDataLst>
            </p:nvPr>
          </p:nvSpPr>
          <p:spPr bwMode="auto">
            <a:xfrm>
              <a:off x="1336828" y="468425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zh-CN" altLang="en-US" sz="2000" dirty="0">
                  <a:latin typeface="+mn-lt"/>
                  <a:ea typeface="+mn-ea"/>
                </a:rPr>
                <a:t>数据结构</a:t>
              </a:r>
              <a:r>
                <a:rPr lang="en-US" altLang="zh-CN" sz="2000" dirty="0">
                  <a:latin typeface="+mn-lt"/>
                  <a:ea typeface="+mn-ea"/>
                </a:rPr>
                <a:t>+</a:t>
              </a:r>
              <a:r>
                <a:rPr lang="zh-CN" altLang="en-US" sz="2000" dirty="0">
                  <a:latin typeface="+mn-lt"/>
                  <a:ea typeface="+mn-ea"/>
                </a:rPr>
                <a:t>算法？最牛？</a:t>
              </a:r>
              <a:endParaRPr lang="zh-CN" altLang="en-US" sz="2000" dirty="0">
                <a:latin typeface="+mn-lt"/>
                <a:ea typeface="+mn-ea"/>
              </a:endParaRPr>
            </a:p>
          </p:txBody>
        </p:sp>
        <p:sp>
          <p:nvSpPr>
            <p:cNvPr id="59" name="MH_Number_3">
              <a:hlinkClick r:id="" action="ppaction://noaction"/>
            </p:cNvPr>
            <p:cNvSpPr/>
            <p:nvPr>
              <p:custDataLst>
                <p:tags r:id="rId24"/>
              </p:custDataLst>
            </p:nvPr>
          </p:nvSpPr>
          <p:spPr>
            <a:xfrm rot="19752126">
              <a:off x="680804" y="4670196"/>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3</a:t>
              </a:r>
              <a:endParaRPr lang="zh-CN" altLang="en-US" sz="2400" dirty="0">
                <a:solidFill>
                  <a:srgbClr val="FFFFFF"/>
                </a:solidFill>
              </a:endParaRPr>
            </a:p>
          </p:txBody>
        </p:sp>
      </p:grpSp>
    </p:spTree>
    <p:custDataLst>
      <p:tags r:id="rId2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4477392" y="1005840"/>
            <a:ext cx="3237216" cy="1498476"/>
          </a:xfrm>
          <a:prstGeom prst="rect">
            <a:avLst/>
          </a:prstGeom>
        </p:spPr>
        <p:txBody>
          <a:bodyPr wrap="square" anchor="ctr" anchorCtr="0">
            <a:normAutofit/>
          </a:bodyPr>
          <a:lstStyle/>
          <a:p>
            <a:pPr algn="ctr"/>
            <a:r>
              <a:rPr lang="en-US" altLang="zh-CN" sz="7200" b="1" smtClean="0">
                <a:solidFill>
                  <a:srgbClr val="FFC543"/>
                </a:solidFill>
              </a:rPr>
              <a:t>thanks</a:t>
            </a:r>
            <a:endParaRPr lang="en-US" altLang="zh-CN" sz="7200" b="1" smtClean="0">
              <a:solidFill>
                <a:srgbClr val="FFC543"/>
              </a:solidFill>
            </a:endParaRPr>
          </a:p>
        </p:txBody>
      </p:sp>
      <p:sp>
        <p:nvSpPr>
          <p:cNvPr id="4" name="标题 3"/>
          <p:cNvSpPr>
            <a:spLocks noGrp="1"/>
          </p:cNvSpPr>
          <p:nvPr>
            <p:ph type="title"/>
            <p:custDataLst>
              <p:tags r:id="rId2"/>
            </p:custDataLst>
          </p:nvPr>
        </p:nvSpPr>
        <p:spPr/>
        <p:txBody>
          <a:bodyPr/>
          <a:lstStyle/>
          <a:p>
            <a:r>
              <a:rPr lang="zh-CN" altLang="en-US" dirty="0"/>
              <a:t>此处有掌声！！</a:t>
            </a:r>
            <a:endParaRPr lang="zh-CN" altLang="en-US" dirty="0"/>
          </a:p>
        </p:txBody>
      </p:sp>
      <p:sp>
        <p:nvSpPr>
          <p:cNvPr id="5" name="文本占位符 4"/>
          <p:cNvSpPr>
            <a:spLocks noGrp="1"/>
          </p:cNvSpPr>
          <p:nvPr>
            <p:ph type="body" idx="1"/>
            <p:custDataLst>
              <p:tags r:id="rId3"/>
            </p:custDataLst>
          </p:nvPr>
        </p:nvSpPr>
        <p:spPr/>
        <p:txBody>
          <a:bodyPr/>
          <a:lstStyle/>
          <a:p>
            <a:r>
              <a:rPr lang="zh-CN" altLang="en-US" dirty="0"/>
              <a:t>故事结束！</a:t>
            </a:r>
            <a:endParaRPr lang="zh-CN" altLang="en-US" dirty="0"/>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048"/>
          <p:cNvSpPr txBox="1"/>
          <p:nvPr>
            <p:custDataLst>
              <p:tags r:id="rId1"/>
            </p:custDataLst>
          </p:nvPr>
        </p:nvSpPr>
        <p:spPr>
          <a:xfrm>
            <a:off x="4536051" y="292608"/>
            <a:ext cx="3121251" cy="989261"/>
          </a:xfrm>
          <a:prstGeom prst="rect">
            <a:avLst/>
          </a:prstGeom>
          <a:noFill/>
        </p:spPr>
        <p:txBody>
          <a:bodyPr wrap="square" rtlCol="0" anchor="ctr" anchorCtr="0">
            <a:normAutofit/>
          </a:bodyPr>
          <a:lstStyle/>
          <a:p>
            <a:pPr algn="ctr"/>
            <a:r>
              <a:rPr lang="zh-CN" altLang="en-US" sz="4000" b="1" smtClean="0">
                <a:solidFill>
                  <a:srgbClr val="1C2B38"/>
                </a:solidFill>
                <a:latin typeface="+mj-lt"/>
                <a:ea typeface="+mj-ea"/>
                <a:cs typeface="+mj-cs"/>
              </a:rPr>
              <a:t>目录</a:t>
            </a:r>
            <a:endParaRPr lang="zh-CN" altLang="en-US" sz="4000" b="1" smtClean="0">
              <a:solidFill>
                <a:srgbClr val="1C2B38"/>
              </a:solidFill>
              <a:latin typeface="+mj-lt"/>
              <a:ea typeface="+mj-ea"/>
              <a:cs typeface="+mj-cs"/>
            </a:endParaRPr>
          </a:p>
        </p:txBody>
      </p:sp>
      <p:grpSp>
        <p:nvGrpSpPr>
          <p:cNvPr id="28" name="组合 27"/>
          <p:cNvGrpSpPr>
            <a:grpSpLocks noChangeAspect="1"/>
          </p:cNvGrpSpPr>
          <p:nvPr>
            <p:custDataLst>
              <p:tags r:id="rId2"/>
            </p:custDataLst>
          </p:nvPr>
        </p:nvGrpSpPr>
        <p:grpSpPr>
          <a:xfrm>
            <a:off x="3949600" y="546435"/>
            <a:ext cx="585099" cy="481606"/>
            <a:chOff x="1928813" y="1763600"/>
            <a:chExt cx="1373188" cy="1130300"/>
          </a:xfrm>
        </p:grpSpPr>
        <p:sp>
          <p:nvSpPr>
            <p:cNvPr id="29"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0"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1"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2"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3"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4"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5" name="组合 34"/>
          <p:cNvGrpSpPr>
            <a:grpSpLocks noChangeAspect="1"/>
          </p:cNvGrpSpPr>
          <p:nvPr>
            <p:custDataLst>
              <p:tags r:id="rId9"/>
            </p:custDataLst>
          </p:nvPr>
        </p:nvGrpSpPr>
        <p:grpSpPr>
          <a:xfrm flipH="1">
            <a:off x="7657302" y="546435"/>
            <a:ext cx="585099" cy="481606"/>
            <a:chOff x="1928813" y="1763600"/>
            <a:chExt cx="1373188" cy="1130300"/>
          </a:xfrm>
        </p:grpSpPr>
        <p:sp>
          <p:nvSpPr>
            <p:cNvPr id="36"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43"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44"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5"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6"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50"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51" name="组合 50"/>
          <p:cNvGrpSpPr/>
          <p:nvPr>
            <p:custDataLst>
              <p:tags r:id="rId16"/>
            </p:custDataLst>
          </p:nvPr>
        </p:nvGrpSpPr>
        <p:grpSpPr>
          <a:xfrm>
            <a:off x="2422525" y="2210435"/>
            <a:ext cx="4681855" cy="772795"/>
            <a:chOff x="680804" y="3350078"/>
            <a:chExt cx="2707353" cy="464758"/>
          </a:xfrm>
        </p:grpSpPr>
        <p:sp>
          <p:nvSpPr>
            <p:cNvPr id="52" name="MH_Entry_1">
              <a:hlinkClick r:id="" action="ppaction://noaction"/>
            </p:cNvPr>
            <p:cNvSpPr txBox="1">
              <a:spLocks noChangeArrowheads="1"/>
            </p:cNvSpPr>
            <p:nvPr>
              <p:custDataLst>
                <p:tags r:id="rId17"/>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en-US" altLang="zh-CN" sz="2000" dirty="0">
                  <a:latin typeface="+mn-lt"/>
                  <a:ea typeface="+mn-ea"/>
                  <a:sym typeface="+mn-ea"/>
                </a:rPr>
                <a:t>FORK JOIN</a:t>
              </a:r>
              <a:r>
                <a:rPr lang="zh-CN" altLang="en-US" sz="2000" dirty="0">
                  <a:latin typeface="+mn-lt"/>
                  <a:ea typeface="+mn-ea"/>
                  <a:sym typeface="+mn-ea"/>
                </a:rPr>
                <a:t>框架</a:t>
              </a:r>
              <a:r>
                <a:rPr lang="en-US" altLang="zh-CN" sz="2000" dirty="0">
                  <a:latin typeface="+mn-lt"/>
                  <a:ea typeface="+mn-ea"/>
                  <a:sym typeface="+mn-ea"/>
                </a:rPr>
                <a:t> </a:t>
              </a:r>
              <a:endParaRPr lang="zh-CN" altLang="en-US" sz="2000" dirty="0">
                <a:latin typeface="+mn-lt"/>
                <a:ea typeface="+mn-ea"/>
                <a:sym typeface="+mn-ea"/>
              </a:endParaRPr>
            </a:p>
          </p:txBody>
        </p:sp>
        <p:sp>
          <p:nvSpPr>
            <p:cNvPr id="53" name="MH_Number_1">
              <a:hlinkClick r:id="" action="ppaction://noaction"/>
            </p:cNvPr>
            <p:cNvSpPr/>
            <p:nvPr>
              <p:custDataLst>
                <p:tags r:id="rId18"/>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57" name="组合 56"/>
          <p:cNvGrpSpPr/>
          <p:nvPr>
            <p:custDataLst>
              <p:tags r:id="rId19"/>
            </p:custDataLst>
          </p:nvPr>
        </p:nvGrpSpPr>
        <p:grpSpPr>
          <a:xfrm>
            <a:off x="5896103" y="3895400"/>
            <a:ext cx="4681727" cy="803687"/>
            <a:chOff x="680804" y="4670196"/>
            <a:chExt cx="2707353" cy="464758"/>
          </a:xfrm>
        </p:grpSpPr>
        <p:sp>
          <p:nvSpPr>
            <p:cNvPr id="58" name="MH_Entry_3">
              <a:hlinkClick r:id="" action="ppaction://noaction"/>
            </p:cNvPr>
            <p:cNvSpPr txBox="1">
              <a:spLocks noChangeArrowheads="1"/>
            </p:cNvSpPr>
            <p:nvPr>
              <p:custDataLst>
                <p:tags r:id="rId20"/>
              </p:custDataLst>
            </p:nvPr>
          </p:nvSpPr>
          <p:spPr bwMode="auto">
            <a:xfrm>
              <a:off x="1336828" y="468425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r>
                <a:rPr lang="en-US" altLang="zh-CN" sz="2000" dirty="0">
                  <a:latin typeface="+mn-lt"/>
                  <a:ea typeface="+mn-ea"/>
                </a:rPr>
                <a:t>A&amp;Q</a:t>
              </a:r>
              <a:endParaRPr lang="en-US" altLang="zh-CN" sz="2000" dirty="0">
                <a:latin typeface="+mn-lt"/>
                <a:ea typeface="+mn-ea"/>
              </a:endParaRPr>
            </a:p>
          </p:txBody>
        </p:sp>
        <p:sp>
          <p:nvSpPr>
            <p:cNvPr id="59" name="MH_Number_3">
              <a:hlinkClick r:id="" action="ppaction://noaction"/>
            </p:cNvPr>
            <p:cNvSpPr/>
            <p:nvPr>
              <p:custDataLst>
                <p:tags r:id="rId21"/>
              </p:custDataLst>
            </p:nvPr>
          </p:nvSpPr>
          <p:spPr>
            <a:xfrm rot="19752126">
              <a:off x="680804" y="4670196"/>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spTree>
    <p:custDataLst>
      <p:tags r:id="rId2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165" y="373125"/>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sz="3600" dirty="0">
                <a:solidFill>
                  <a:schemeClr val="accent1"/>
                </a:solidFill>
              </a:rPr>
              <a:t> 什么是Fork/Join框架</a:t>
            </a:r>
            <a:endParaRPr sz="3600" dirty="0">
              <a:solidFill>
                <a:schemeClr val="accent1"/>
              </a:solidFill>
            </a:endParaRPr>
          </a:p>
        </p:txBody>
      </p:sp>
      <p:sp>
        <p:nvSpPr>
          <p:cNvPr id="5" name="文本框 4"/>
          <p:cNvSpPr txBox="1"/>
          <p:nvPr>
            <p:custDataLst>
              <p:tags r:id="rId2"/>
            </p:custDataLst>
          </p:nvPr>
        </p:nvSpPr>
        <p:spPr>
          <a:xfrm>
            <a:off x="995680" y="1776730"/>
            <a:ext cx="5189855" cy="172656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400">
                <a:sym typeface="+mn-ea"/>
              </a:rPr>
              <a:t>是一个把大任务分割成若干个小任务，最终汇总每个小任务结果后得到大任务结果的框架</a:t>
            </a:r>
            <a:endParaRPr lang="zh-CN" altLang="en-US" sz="1400" dirty="0">
              <a:solidFill>
                <a:schemeClr val="tx2"/>
              </a:solidFill>
            </a:endParaRPr>
          </a:p>
        </p:txBody>
      </p:sp>
      <p:pic>
        <p:nvPicPr>
          <p:cNvPr id="2" name="图片 1"/>
          <p:cNvPicPr>
            <a:picLocks noChangeAspect="1"/>
          </p:cNvPicPr>
          <p:nvPr/>
        </p:nvPicPr>
        <p:blipFill>
          <a:blip r:embed="rId3"/>
          <a:stretch>
            <a:fillRect/>
          </a:stretch>
        </p:blipFill>
        <p:spPr>
          <a:xfrm>
            <a:off x="6755765" y="1609090"/>
            <a:ext cx="4657090" cy="475234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00" y="1756533"/>
            <a:ext cx="5180400" cy="435240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tx2"/>
                </a:solidFill>
              </a:rPr>
              <a:t>双端队列</a:t>
            </a:r>
            <a:endParaRPr lang="en-US" altLang="zh-CN" dirty="0" smtClean="0">
              <a:solidFill>
                <a:schemeClr val="tx2"/>
              </a:solidFill>
            </a:endParaRPr>
          </a:p>
        </p:txBody>
      </p:sp>
      <p:sp>
        <p:nvSpPr>
          <p:cNvPr id="8" name="文本框 7"/>
          <p:cNvSpPr txBox="1"/>
          <p:nvPr>
            <p:custDataLst>
              <p:tags r:id="rId2"/>
            </p:custDataLst>
          </p:nvPr>
        </p:nvSpPr>
        <p:spPr>
          <a:xfrm>
            <a:off x="6172800" y="1756533"/>
            <a:ext cx="5181600" cy="4351338"/>
          </a:xfrm>
          <a:prstGeom prst="rect">
            <a:avLst/>
          </a:prstGeom>
        </p:spPr>
        <p:txBody>
          <a:bodyPr vert="horz" lIns="91440" tIns="45720" rIns="91440" bIns="45720" rtlCol="0">
            <a:normAutofit/>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2"/>
                </a:solidFill>
              </a:rPr>
              <a:t>抢断和闲置</a:t>
            </a:r>
            <a:endParaRPr lang="en-US" altLang="zh-CN" dirty="0">
              <a:solidFill>
                <a:schemeClr val="tx2"/>
              </a:solidFill>
            </a:endParaRPr>
          </a:p>
        </p:txBody>
      </p:sp>
      <p:sp>
        <p:nvSpPr>
          <p:cNvPr id="9" name="文本框 8"/>
          <p:cNvSpPr txBox="1"/>
          <p:nvPr>
            <p:custDataLst>
              <p:tags r:id="rId3"/>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rPr>
              <a:t>Fork Join</a:t>
            </a:r>
            <a:r>
              <a:rPr lang="zh-CN" altLang="en-US" sz="3600" dirty="0">
                <a:solidFill>
                  <a:schemeClr val="accent1"/>
                </a:solidFill>
              </a:rPr>
              <a:t>实现</a:t>
            </a:r>
            <a:endParaRPr lang="zh-CN" altLang="en-US" sz="3600" dirty="0">
              <a:solidFill>
                <a:schemeClr val="accent1"/>
              </a:solidFill>
            </a:endParaRPr>
          </a:p>
        </p:txBody>
      </p:sp>
      <p:pic>
        <p:nvPicPr>
          <p:cNvPr id="3" name="图片 2"/>
          <p:cNvPicPr>
            <a:picLocks noChangeAspect="1"/>
          </p:cNvPicPr>
          <p:nvPr/>
        </p:nvPicPr>
        <p:blipFill>
          <a:blip r:embed="rId4"/>
          <a:stretch>
            <a:fillRect/>
          </a:stretch>
        </p:blipFill>
        <p:spPr>
          <a:xfrm>
            <a:off x="838835" y="2436495"/>
            <a:ext cx="5133975" cy="3749040"/>
          </a:xfrm>
          <a:prstGeom prst="rect">
            <a:avLst/>
          </a:prstGeom>
        </p:spPr>
      </p:pic>
      <p:pic>
        <p:nvPicPr>
          <p:cNvPr id="2" name="图片 1"/>
          <p:cNvPicPr>
            <a:picLocks noChangeAspect="1"/>
          </p:cNvPicPr>
          <p:nvPr/>
        </p:nvPicPr>
        <p:blipFill>
          <a:blip r:embed="rId5"/>
          <a:stretch>
            <a:fillRect/>
          </a:stretch>
        </p:blipFill>
        <p:spPr>
          <a:xfrm>
            <a:off x="6280785" y="2436495"/>
            <a:ext cx="5143500" cy="3634740"/>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600" dirty="0">
                <a:solidFill>
                  <a:schemeClr val="accent1"/>
                </a:solidFill>
              </a:rPr>
              <a:t>ForkJoinPool线程池</a:t>
            </a:r>
            <a:endParaRPr lang="zh-CN" altLang="en-US" sz="3600" dirty="0">
              <a:solidFill>
                <a:schemeClr val="accent1"/>
              </a:solidFill>
            </a:endParaRPr>
          </a:p>
        </p:txBody>
      </p:sp>
      <p:sp>
        <p:nvSpPr>
          <p:cNvPr id="5" name="文本框 4"/>
          <p:cNvSpPr txBox="1"/>
          <p:nvPr>
            <p:custDataLst>
              <p:tags r:id="rId2"/>
            </p:custDataLst>
          </p:nvPr>
        </p:nvSpPr>
        <p:spPr>
          <a:xfrm>
            <a:off x="838835" y="1273175"/>
            <a:ext cx="10515600" cy="356616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en-US" altLang="zh-CN" sz="2400" smtClean="0">
              <a:solidFill>
                <a:schemeClr val="tx2"/>
              </a:solidFill>
            </a:endParaRPr>
          </a:p>
          <a:p>
            <a:r>
              <a:rPr lang="en-US" altLang="zh-CN" sz="1400" smtClean="0">
                <a:solidFill>
                  <a:schemeClr val="tx2"/>
                </a:solidFill>
              </a:rPr>
              <a:t>ForkJoinPool由ForkJoinTask数组和ForkJoinWorkerThread数组组成，ForkJoinTask数组负责存放程序提交给ForkJoinPool的任务</a:t>
            </a:r>
            <a:endParaRPr lang="en-US" altLang="zh-CN" sz="1400" smtClean="0">
              <a:solidFill>
                <a:schemeClr val="tx2"/>
              </a:solidFill>
            </a:endParaRPr>
          </a:p>
          <a:p>
            <a:r>
              <a:rPr lang="en-US" altLang="zh-CN" sz="1400" smtClean="0">
                <a:solidFill>
                  <a:schemeClr val="tx2"/>
                </a:solidFill>
              </a:rPr>
              <a:t>ForkJoinWorkerThread数组负责执行这些任务</a:t>
            </a:r>
            <a:r>
              <a:rPr lang="zh-CN" altLang="en-US" sz="1400" smtClean="0">
                <a:solidFill>
                  <a:schemeClr val="tx2"/>
                </a:solidFill>
              </a:rPr>
              <a:t>，每一个</a:t>
            </a:r>
            <a:r>
              <a:rPr lang="en-US" altLang="zh-CN" sz="1400" smtClean="0">
                <a:solidFill>
                  <a:schemeClr val="tx2"/>
                </a:solidFill>
              </a:rPr>
              <a:t>thread</a:t>
            </a:r>
            <a:r>
              <a:rPr lang="en-US" altLang="zh-CN" sz="1400" smtClean="0">
                <a:solidFill>
                  <a:schemeClr val="tx2"/>
                </a:solidFill>
                <a:sym typeface="+mn-ea"/>
              </a:rPr>
              <a:t>有一个WorkQueue实例</a:t>
            </a:r>
            <a:r>
              <a:rPr lang="en-US" altLang="zh-CN" sz="1400" smtClean="0">
                <a:solidFill>
                  <a:schemeClr val="tx2"/>
                </a:solidFill>
              </a:rPr>
              <a:t>。</a:t>
            </a:r>
            <a:endParaRPr lang="en-US" altLang="zh-CN" sz="1400" smtClean="0">
              <a:solidFill>
                <a:schemeClr val="tx2"/>
              </a:solidFill>
            </a:endParaRPr>
          </a:p>
          <a:p>
            <a:pPr marL="0" indent="0">
              <a:buNone/>
            </a:pPr>
            <a:endParaRPr lang="en-US" altLang="zh-CN" sz="2400" smtClean="0">
              <a:solidFill>
                <a:schemeClr val="tx2"/>
              </a:solidFill>
            </a:endParaRPr>
          </a:p>
          <a:p>
            <a:pPr marL="0" indent="0">
              <a:buNone/>
            </a:pPr>
            <a:endParaRPr lang="en-US" altLang="zh-CN" sz="2400" smtClean="0">
              <a:solidFill>
                <a:schemeClr val="tx2"/>
              </a:solidFill>
            </a:endParaRPr>
          </a:p>
        </p:txBody>
      </p:sp>
      <p:pic>
        <p:nvPicPr>
          <p:cNvPr id="3" name="图片 2"/>
          <p:cNvPicPr>
            <a:picLocks noChangeAspect="1"/>
          </p:cNvPicPr>
          <p:nvPr/>
        </p:nvPicPr>
        <p:blipFill>
          <a:blip r:embed="rId3"/>
          <a:stretch>
            <a:fillRect/>
          </a:stretch>
        </p:blipFill>
        <p:spPr>
          <a:xfrm>
            <a:off x="7183755" y="2630170"/>
            <a:ext cx="3094990" cy="285686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smtClean="0">
                <a:solidFill>
                  <a:schemeClr val="accent1"/>
                </a:solidFill>
                <a:sym typeface="+mn-ea"/>
              </a:rPr>
              <a:t>ForkJoinTask</a:t>
            </a:r>
            <a:endParaRPr lang="en-US" altLang="zh-CN" sz="3600" dirty="0" smtClean="0">
              <a:solidFill>
                <a:schemeClr val="accent1"/>
              </a:solidFill>
              <a:sym typeface="+mn-ea"/>
            </a:endParaRPr>
          </a:p>
        </p:txBody>
      </p:sp>
      <p:sp>
        <p:nvSpPr>
          <p:cNvPr id="5" name="文本框 4"/>
          <p:cNvSpPr txBox="1"/>
          <p:nvPr>
            <p:custDataLst>
              <p:tags r:id="rId2"/>
            </p:custDataLst>
          </p:nvPr>
        </p:nvSpPr>
        <p:spPr>
          <a:xfrm>
            <a:off x="838835" y="1824990"/>
            <a:ext cx="6654165" cy="455104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zh-CN" sz="2400" smtClean="0">
                <a:solidFill>
                  <a:schemeClr val="tx2"/>
                </a:solidFill>
              </a:rPr>
              <a:t>类：</a:t>
            </a:r>
            <a:endParaRPr lang="zh-CN" altLang="zh-CN" sz="2400" smtClean="0">
              <a:solidFill>
                <a:schemeClr val="tx2"/>
              </a:solidFill>
            </a:endParaRPr>
          </a:p>
          <a:p>
            <a:r>
              <a:rPr lang="en-US" altLang="zh-CN" sz="1400" smtClean="0">
                <a:solidFill>
                  <a:schemeClr val="tx2"/>
                </a:solidFill>
              </a:rPr>
              <a:t>RecurisiveAction ：没有返回值的接口。</a:t>
            </a:r>
            <a:endParaRPr lang="en-US" altLang="zh-CN" sz="1400" smtClean="0">
              <a:solidFill>
                <a:schemeClr val="tx2"/>
              </a:solidFill>
            </a:endParaRPr>
          </a:p>
          <a:p>
            <a:r>
              <a:rPr lang="en-US" altLang="zh-CN" sz="1400" smtClean="0">
                <a:solidFill>
                  <a:schemeClr val="tx2"/>
                </a:solidFill>
              </a:rPr>
              <a:t>RecurisiveTask ：带有返回值的接口。</a:t>
            </a:r>
            <a:endParaRPr lang="en-US" altLang="zh-CN" sz="1400" smtClean="0">
              <a:solidFill>
                <a:schemeClr val="tx2"/>
              </a:solidFill>
            </a:endParaRPr>
          </a:p>
          <a:p>
            <a:endParaRPr lang="en-US" altLang="zh-CN" sz="2400" smtClean="0">
              <a:solidFill>
                <a:schemeClr val="tx2"/>
              </a:solidFill>
            </a:endParaRPr>
          </a:p>
          <a:p>
            <a:pPr marL="0" indent="0">
              <a:buNone/>
            </a:pPr>
            <a:r>
              <a:rPr lang="zh-CN" altLang="en-US" sz="2400" smtClean="0">
                <a:solidFill>
                  <a:schemeClr val="tx2"/>
                </a:solidFill>
                <a:sym typeface="+mn-ea"/>
              </a:rPr>
              <a:t>方法：</a:t>
            </a:r>
            <a:endParaRPr lang="zh-CN" altLang="en-US" sz="2400" smtClean="0">
              <a:solidFill>
                <a:schemeClr val="tx2"/>
              </a:solidFill>
              <a:sym typeface="+mn-ea"/>
            </a:endParaRPr>
          </a:p>
          <a:p>
            <a:pPr marL="0" indent="0">
              <a:buNone/>
            </a:pPr>
            <a:r>
              <a:rPr lang="zh-CN" altLang="en-US" sz="1400" smtClean="0">
                <a:solidFill>
                  <a:schemeClr val="tx2"/>
                </a:solidFill>
                <a:sym typeface="+mn-ea"/>
              </a:rPr>
              <a:t>fork() 当我们调用ForkJoinTask的fork方法时，程序会调用ForkJoinWorkerThread的push方法异步的执行这个任务，然后立即返回结果</a:t>
            </a:r>
            <a:endParaRPr lang="zh-CN" altLang="en-US" sz="1400" smtClean="0">
              <a:solidFill>
                <a:schemeClr val="tx2"/>
              </a:solidFill>
              <a:sym typeface="+mn-ea"/>
            </a:endParaRPr>
          </a:p>
          <a:p>
            <a:pPr marL="0" indent="0">
              <a:buNone/>
            </a:pPr>
            <a:r>
              <a:rPr lang="zh-CN" altLang="en-US" sz="1400" smtClean="0">
                <a:solidFill>
                  <a:schemeClr val="tx2"/>
                </a:solidFill>
                <a:sym typeface="+mn-ea"/>
              </a:rPr>
              <a:t>join() 方法的主要作用是阻塞当前线程并等待获取结果。</a:t>
            </a:r>
            <a:endParaRPr lang="zh-CN" altLang="en-US" sz="1400" smtClean="0">
              <a:solidFill>
                <a:schemeClr val="tx2"/>
              </a:solidFill>
              <a:sym typeface="+mn-ea"/>
            </a:endParaRPr>
          </a:p>
          <a:p>
            <a:pPr marL="0" indent="0">
              <a:buNone/>
            </a:pPr>
            <a:r>
              <a:rPr lang="en-US" altLang="zh-CN" sz="1400">
                <a:sym typeface="+mn-ea"/>
              </a:rPr>
              <a:t>cancle() 允许你取消一个还未执行的任务</a:t>
            </a:r>
            <a:r>
              <a:rPr lang="zh-CN" altLang="en-US" sz="1400">
                <a:sym typeface="+mn-ea"/>
              </a:rPr>
              <a:t>，</a:t>
            </a:r>
            <a:r>
              <a:rPr lang="en-US" altLang="zh-CN" sz="1400">
                <a:sym typeface="+mn-ea"/>
              </a:rPr>
              <a:t>如果一个任务由于它正在运行或已经完成而不能被取消，cancel()方法返回false值，所以，你可以尝试取消所有任务，而不用担心可能有间接的影响</a:t>
            </a:r>
            <a:endParaRPr lang="en-US" altLang="zh-CN" sz="1400"/>
          </a:p>
          <a:p>
            <a:pPr marL="0" indent="0">
              <a:buNone/>
            </a:pPr>
            <a:r>
              <a:rPr lang="zh-CN" altLang="en-US" sz="1400">
                <a:sym typeface="+mn-ea"/>
              </a:rPr>
              <a:t>isCompletedAbnormally()方法来检查任务是否已经抛出异常或已经被取消了。</a:t>
            </a:r>
            <a:endParaRPr lang="zh-CN" altLang="en-US" sz="1400" smtClean="0">
              <a:solidFill>
                <a:schemeClr val="tx2"/>
              </a:solidFill>
              <a:sym typeface="+mn-ea"/>
            </a:endParaRPr>
          </a:p>
        </p:txBody>
      </p:sp>
      <p:pic>
        <p:nvPicPr>
          <p:cNvPr id="2" name="图片 1"/>
          <p:cNvPicPr>
            <a:picLocks noChangeAspect="1"/>
          </p:cNvPicPr>
          <p:nvPr/>
        </p:nvPicPr>
        <p:blipFill>
          <a:blip r:embed="rId3"/>
          <a:stretch>
            <a:fillRect/>
          </a:stretch>
        </p:blipFill>
        <p:spPr>
          <a:xfrm>
            <a:off x="7992745" y="3370580"/>
            <a:ext cx="3780790" cy="242887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wrap="square">
            <a:normAutofit fontScale="90000"/>
          </a:bodyPr>
          <a:lstStyle/>
          <a:p>
            <a:br>
              <a:rPr lang="zh-CN" altLang="en-US" dirty="0">
                <a:solidFill>
                  <a:schemeClr val="accent1"/>
                </a:solidFill>
              </a:rPr>
            </a:br>
            <a:r>
              <a:rPr lang="en-US" altLang="zh-CN" dirty="0">
                <a:solidFill>
                  <a:schemeClr val="accent1"/>
                </a:solidFill>
              </a:rPr>
              <a:t>fork</a:t>
            </a:r>
            <a:r>
              <a:rPr lang="zh-CN" altLang="en-US" dirty="0">
                <a:solidFill>
                  <a:schemeClr val="accent1"/>
                </a:solidFill>
              </a:rPr>
              <a:t>源码</a:t>
            </a:r>
            <a:br>
              <a:rPr lang="zh-CN" altLang="en-US" dirty="0">
                <a:solidFill>
                  <a:schemeClr val="accent1"/>
                </a:solidFill>
              </a:rPr>
            </a:br>
            <a:endParaRPr lang="zh-CN" altLang="en-US" dirty="0"/>
          </a:p>
        </p:txBody>
      </p:sp>
      <p:grpSp>
        <p:nvGrpSpPr>
          <p:cNvPr id="65" name="组合 64"/>
          <p:cNvGrpSpPr/>
          <p:nvPr>
            <p:custDataLst>
              <p:tags r:id="rId2"/>
            </p:custDataLst>
          </p:nvPr>
        </p:nvGrpSpPr>
        <p:grpSpPr>
          <a:xfrm>
            <a:off x="395692" y="516704"/>
            <a:ext cx="315508" cy="560842"/>
            <a:chOff x="4375454" y="1818592"/>
            <a:chExt cx="161041" cy="335503"/>
          </a:xfrm>
        </p:grpSpPr>
        <p:sp>
          <p:nvSpPr>
            <p:cNvPr id="66" name="矩形 65"/>
            <p:cNvSpPr/>
            <p:nvPr>
              <p:custDataLst>
                <p:tags r:id="rId3"/>
              </p:custDataLst>
            </p:nvPr>
          </p:nvSpPr>
          <p:spPr>
            <a:xfrm>
              <a:off x="4375454" y="1818592"/>
              <a:ext cx="114071" cy="335503"/>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cxnSp>
          <p:nvCxnSpPr>
            <p:cNvPr id="67" name="直接连接符 66"/>
            <p:cNvCxnSpPr/>
            <p:nvPr>
              <p:custDataLst>
                <p:tags r:id="rId4"/>
              </p:custDataLst>
            </p:nvPr>
          </p:nvCxnSpPr>
          <p:spPr>
            <a:xfrm>
              <a:off x="4536495" y="1818592"/>
              <a:ext cx="0" cy="335503"/>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5"/>
          <a:stretch>
            <a:fillRect/>
          </a:stretch>
        </p:blipFill>
        <p:spPr>
          <a:xfrm>
            <a:off x="711200" y="1403985"/>
            <a:ext cx="5647690" cy="2057400"/>
          </a:xfrm>
          <a:prstGeom prst="rect">
            <a:avLst/>
          </a:prstGeom>
        </p:spPr>
      </p:pic>
      <p:pic>
        <p:nvPicPr>
          <p:cNvPr id="3" name="内容占位符 2"/>
          <p:cNvPicPr>
            <a:picLocks noChangeAspect="1"/>
          </p:cNvPicPr>
          <p:nvPr>
            <p:ph sz="half" idx="2"/>
          </p:nvPr>
        </p:nvPicPr>
        <p:blipFill>
          <a:blip r:embed="rId6"/>
          <a:stretch>
            <a:fillRect/>
          </a:stretch>
        </p:blipFill>
        <p:spPr>
          <a:xfrm>
            <a:off x="5676900" y="2818130"/>
            <a:ext cx="5181600" cy="313182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709930" y="457200"/>
            <a:ext cx="4165600" cy="726440"/>
          </a:xfrm>
          <a:prstGeom prst="rect">
            <a:avLst/>
          </a:prstGeom>
        </p:spPr>
        <p:txBody>
          <a:bodyPr vert="horz" lIns="91440" tIns="45720" rIns="91440" bIns="45720" rtlCol="0" anchor="b">
            <a:normAutofit/>
          </a:bodyPr>
          <a:lstStyle>
            <a:defPPr>
              <a:defRPr lang="zh-CN"/>
            </a:defPPr>
            <a:lvl1pPr>
              <a:defRPr sz="3200"/>
            </a:lvl1pPr>
          </a:lstStyle>
          <a:p>
            <a:r>
              <a:rPr lang="en-US" altLang="zh-CN" dirty="0">
                <a:solidFill>
                  <a:schemeClr val="accent1"/>
                </a:solidFill>
                <a:latin typeface="+mj-lt"/>
                <a:ea typeface="+mj-ea"/>
                <a:cs typeface="+mj-cs"/>
              </a:rPr>
              <a:t>join</a:t>
            </a:r>
            <a:r>
              <a:rPr lang="zh-CN" altLang="en-US" dirty="0">
                <a:solidFill>
                  <a:schemeClr val="accent1"/>
                </a:solidFill>
                <a:latin typeface="+mj-lt"/>
                <a:ea typeface="+mj-ea"/>
                <a:cs typeface="+mj-cs"/>
              </a:rPr>
              <a:t>源码</a:t>
            </a:r>
            <a:endParaRPr lang="zh-CN" altLang="en-US" dirty="0">
              <a:solidFill>
                <a:schemeClr val="accent1"/>
              </a:solidFill>
              <a:latin typeface="+mj-lt"/>
              <a:ea typeface="+mj-ea"/>
              <a:cs typeface="+mj-cs"/>
            </a:endParaRPr>
          </a:p>
        </p:txBody>
      </p:sp>
      <p:pic>
        <p:nvPicPr>
          <p:cNvPr id="6" name="图片 5"/>
          <p:cNvPicPr>
            <a:picLocks noChangeAspect="1"/>
          </p:cNvPicPr>
          <p:nvPr/>
        </p:nvPicPr>
        <p:blipFill>
          <a:blip r:embed="rId2"/>
          <a:stretch>
            <a:fillRect/>
          </a:stretch>
        </p:blipFill>
        <p:spPr>
          <a:xfrm>
            <a:off x="5295900" y="3772535"/>
            <a:ext cx="3714115" cy="1533525"/>
          </a:xfrm>
          <a:prstGeom prst="rect">
            <a:avLst/>
          </a:prstGeom>
        </p:spPr>
      </p:pic>
      <p:pic>
        <p:nvPicPr>
          <p:cNvPr id="9" name="图片 8"/>
          <p:cNvPicPr>
            <a:picLocks noChangeAspect="1"/>
          </p:cNvPicPr>
          <p:nvPr/>
        </p:nvPicPr>
        <p:blipFill>
          <a:blip r:embed="rId3"/>
          <a:stretch>
            <a:fillRect/>
          </a:stretch>
        </p:blipFill>
        <p:spPr>
          <a:xfrm>
            <a:off x="1191895" y="1213485"/>
            <a:ext cx="3866515" cy="1619250"/>
          </a:xfrm>
          <a:prstGeom prst="rect">
            <a:avLst/>
          </a:prstGeom>
        </p:spPr>
      </p:pic>
      <p:pic>
        <p:nvPicPr>
          <p:cNvPr id="10" name="图片 9"/>
          <p:cNvPicPr>
            <a:picLocks noChangeAspect="1"/>
          </p:cNvPicPr>
          <p:nvPr/>
        </p:nvPicPr>
        <p:blipFill>
          <a:blip r:embed="rId4"/>
          <a:stretch>
            <a:fillRect/>
          </a:stretch>
        </p:blipFill>
        <p:spPr>
          <a:xfrm>
            <a:off x="709930" y="3301365"/>
            <a:ext cx="4276090" cy="3107690"/>
          </a:xfrm>
          <a:prstGeom prst="rect">
            <a:avLst/>
          </a:prstGeom>
        </p:spPr>
      </p:pic>
      <p:pic>
        <p:nvPicPr>
          <p:cNvPr id="11" name="图片 10"/>
          <p:cNvPicPr>
            <a:picLocks noChangeAspect="1"/>
          </p:cNvPicPr>
          <p:nvPr/>
        </p:nvPicPr>
        <p:blipFill>
          <a:blip r:embed="rId5"/>
          <a:stretch>
            <a:fillRect/>
          </a:stretch>
        </p:blipFill>
        <p:spPr>
          <a:xfrm>
            <a:off x="5295900" y="1213485"/>
            <a:ext cx="6047740" cy="2266950"/>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048"/>
          <p:cNvSpPr txBox="1"/>
          <p:nvPr>
            <p:custDataLst>
              <p:tags r:id="rId1"/>
            </p:custDataLst>
          </p:nvPr>
        </p:nvSpPr>
        <p:spPr>
          <a:xfrm>
            <a:off x="4536051" y="292608"/>
            <a:ext cx="3121251" cy="989261"/>
          </a:xfrm>
          <a:prstGeom prst="rect">
            <a:avLst/>
          </a:prstGeom>
          <a:noFill/>
        </p:spPr>
        <p:txBody>
          <a:bodyPr wrap="square" rtlCol="0" anchor="ctr" anchorCtr="0">
            <a:normAutofit fontScale="90000"/>
          </a:bodyPr>
          <a:lstStyle/>
          <a:p>
            <a:pPr algn="ctr"/>
            <a:r>
              <a:rPr lang="en-US" altLang="zh-CN" sz="4000" b="1" smtClean="0">
                <a:solidFill>
                  <a:srgbClr val="1C2B38"/>
                </a:solidFill>
                <a:latin typeface="+mj-lt"/>
                <a:ea typeface="+mj-ea"/>
                <a:cs typeface="+mj-cs"/>
              </a:rPr>
              <a:t>fork join</a:t>
            </a:r>
            <a:r>
              <a:rPr lang="zh-CN" altLang="en-US" sz="4000" b="1" smtClean="0">
                <a:solidFill>
                  <a:srgbClr val="1C2B38"/>
                </a:solidFill>
                <a:latin typeface="+mj-lt"/>
                <a:ea typeface="+mj-ea"/>
                <a:cs typeface="+mj-cs"/>
              </a:rPr>
              <a:t>补充</a:t>
            </a:r>
            <a:r>
              <a:rPr lang="en-US" altLang="zh-CN" sz="4000" b="1" smtClean="0">
                <a:solidFill>
                  <a:srgbClr val="1C2B38"/>
                </a:solidFill>
                <a:latin typeface="+mj-lt"/>
                <a:ea typeface="+mj-ea"/>
                <a:cs typeface="+mj-cs"/>
              </a:rPr>
              <a:t> </a:t>
            </a:r>
            <a:endParaRPr lang="zh-CN" altLang="en-US" sz="4000" b="1" smtClean="0">
              <a:solidFill>
                <a:srgbClr val="1C2B38"/>
              </a:solidFill>
              <a:latin typeface="+mj-lt"/>
              <a:ea typeface="+mj-ea"/>
              <a:cs typeface="+mj-cs"/>
            </a:endParaRPr>
          </a:p>
        </p:txBody>
      </p:sp>
      <p:grpSp>
        <p:nvGrpSpPr>
          <p:cNvPr id="31" name="组合 30"/>
          <p:cNvGrpSpPr>
            <a:grpSpLocks noChangeAspect="1"/>
          </p:cNvGrpSpPr>
          <p:nvPr>
            <p:custDataLst>
              <p:tags r:id="rId2"/>
            </p:custDataLst>
          </p:nvPr>
        </p:nvGrpSpPr>
        <p:grpSpPr>
          <a:xfrm>
            <a:off x="3949600" y="546435"/>
            <a:ext cx="585099" cy="481606"/>
            <a:chOff x="1928813" y="1763600"/>
            <a:chExt cx="1373188" cy="1130300"/>
          </a:xfrm>
        </p:grpSpPr>
        <p:sp>
          <p:nvSpPr>
            <p:cNvPr id="32" name="Rectangle 25"/>
            <p:cNvSpPr>
              <a:spLocks noChangeArrowheads="1"/>
            </p:cNvSpPr>
            <p:nvPr>
              <p:custDataLst>
                <p:tags r:id="rId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3" name="Rectangle 26"/>
            <p:cNvSpPr>
              <a:spLocks noChangeArrowheads="1"/>
            </p:cNvSpPr>
            <p:nvPr>
              <p:custDataLst>
                <p:tags r:id="rId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4" name="Rectangle 27"/>
            <p:cNvSpPr>
              <a:spLocks noChangeArrowheads="1"/>
            </p:cNvSpPr>
            <p:nvPr>
              <p:custDataLst>
                <p:tags r:id="rId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8"/>
            <p:cNvSpPr>
              <a:spLocks noChangeArrowheads="1"/>
            </p:cNvSpPr>
            <p:nvPr>
              <p:custDataLst>
                <p:tags r:id="rId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9"/>
            <p:cNvSpPr>
              <a:spLocks noChangeArrowheads="1"/>
            </p:cNvSpPr>
            <p:nvPr>
              <p:custDataLst>
                <p:tags r:id="rId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5" name="Rectangle 30"/>
            <p:cNvSpPr>
              <a:spLocks noChangeArrowheads="1"/>
            </p:cNvSpPr>
            <p:nvPr>
              <p:custDataLst>
                <p:tags r:id="rId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46" name="组合 45"/>
          <p:cNvGrpSpPr>
            <a:grpSpLocks noChangeAspect="1"/>
          </p:cNvGrpSpPr>
          <p:nvPr>
            <p:custDataLst>
              <p:tags r:id="rId9"/>
            </p:custDataLst>
          </p:nvPr>
        </p:nvGrpSpPr>
        <p:grpSpPr>
          <a:xfrm flipH="1">
            <a:off x="7657302" y="546435"/>
            <a:ext cx="585099" cy="481606"/>
            <a:chOff x="1928813" y="1763600"/>
            <a:chExt cx="1373188" cy="1130300"/>
          </a:xfrm>
        </p:grpSpPr>
        <p:sp>
          <p:nvSpPr>
            <p:cNvPr id="51" name="Rectangle 25"/>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2" name="Rectangle 26"/>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53" name="Rectangle 27"/>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4" name="Rectangle 28"/>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5" name="Rectangle 29"/>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56" name="Rectangle 30"/>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57" name="组合 56"/>
          <p:cNvGrpSpPr/>
          <p:nvPr>
            <p:custDataLst>
              <p:tags r:id="rId16"/>
            </p:custDataLst>
          </p:nvPr>
        </p:nvGrpSpPr>
        <p:grpSpPr>
          <a:xfrm>
            <a:off x="589281" y="2689206"/>
            <a:ext cx="4681727" cy="803692"/>
            <a:chOff x="680804" y="3350078"/>
            <a:chExt cx="2707353" cy="464758"/>
          </a:xfrm>
        </p:grpSpPr>
        <p:sp>
          <p:nvSpPr>
            <p:cNvPr id="58" name="MH_Entry_1">
              <a:hlinkClick r:id="" action="ppaction://noaction"/>
            </p:cNvPr>
            <p:cNvSpPr txBox="1">
              <a:spLocks noChangeArrowheads="1"/>
            </p:cNvSpPr>
            <p:nvPr>
              <p:custDataLst>
                <p:tags r:id="rId17"/>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fontScale="90000" lnSpcReduction="10000"/>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sz="2000" dirty="0">
                  <a:latin typeface="+mn-lt"/>
                  <a:ea typeface="+mn-ea"/>
                </a:rPr>
                <a:t>ForkJoinTask类提供的cancel()方法允许取消一个仍没有被执行的任务，不能取消已经被执行的任务</a:t>
              </a:r>
              <a:endParaRPr lang="zh-CN" altLang="en-US" sz="2000" dirty="0">
                <a:latin typeface="+mn-lt"/>
                <a:ea typeface="+mn-ea"/>
              </a:endParaRPr>
            </a:p>
          </p:txBody>
        </p:sp>
        <p:sp>
          <p:nvSpPr>
            <p:cNvPr id="59" name="MH_Number_1">
              <a:hlinkClick r:id="" action="ppaction://noaction"/>
            </p:cNvPr>
            <p:cNvSpPr/>
            <p:nvPr>
              <p:custDataLst>
                <p:tags r:id="rId18"/>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60" name="组合 59"/>
          <p:cNvGrpSpPr/>
          <p:nvPr>
            <p:custDataLst>
              <p:tags r:id="rId19"/>
            </p:custDataLst>
          </p:nvPr>
        </p:nvGrpSpPr>
        <p:grpSpPr>
          <a:xfrm>
            <a:off x="6148833" y="2689208"/>
            <a:ext cx="5118734" cy="1102361"/>
            <a:chOff x="680804" y="4010138"/>
            <a:chExt cx="2960066" cy="637472"/>
          </a:xfrm>
        </p:grpSpPr>
        <p:sp>
          <p:nvSpPr>
            <p:cNvPr id="61" name="MH_Entry_2">
              <a:hlinkClick r:id="" action="ppaction://noaction"/>
            </p:cNvPr>
            <p:cNvSpPr txBox="1">
              <a:spLocks noChangeArrowheads="1"/>
            </p:cNvSpPr>
            <p:nvPr>
              <p:custDataLst>
                <p:tags r:id="rId20"/>
              </p:custDataLst>
            </p:nvPr>
          </p:nvSpPr>
          <p:spPr bwMode="auto">
            <a:xfrm>
              <a:off x="1337005" y="4024092"/>
              <a:ext cx="2303865" cy="62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lnSpcReduction="10000"/>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l"/>
              <a:r>
                <a:rPr lang="zh-CN" altLang="en-US" dirty="0">
                  <a:latin typeface="+mn-lt"/>
                  <a:ea typeface="+mn-ea"/>
                </a:rPr>
                <a:t>调用isCompletedAbnormally()方法来检查主任务或者它的子任务之一是否抛出了异常。调用ForkJoinTask类的getException()方法来获取异常信息。</a:t>
              </a:r>
              <a:endParaRPr lang="zh-CN" altLang="en-US" dirty="0">
                <a:latin typeface="+mn-lt"/>
                <a:ea typeface="+mn-ea"/>
              </a:endParaRPr>
            </a:p>
          </p:txBody>
        </p:sp>
        <p:sp>
          <p:nvSpPr>
            <p:cNvPr id="62" name="MH_Number_2">
              <a:hlinkClick r:id="" action="ppaction://noaction"/>
            </p:cNvPr>
            <p:cNvSpPr/>
            <p:nvPr>
              <p:custDataLst>
                <p:tags r:id="rId21"/>
              </p:custDataLst>
            </p:nvPr>
          </p:nvSpPr>
          <p:spPr>
            <a:xfrm rot="19752126">
              <a:off x="680804" y="401013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spTree>
    <p:custDataLst>
      <p:tags r:id="rId22"/>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257*i*0"/>
  <p:tag name="KSO_WM_TEMPLATE_CATEGORY" val="custom"/>
  <p:tag name="KSO_WM_TEMPLATE_INDEX" val="9160250"/>
</p:tagLst>
</file>

<file path=ppt/tags/tag10.xml><?xml version="1.0" encoding="utf-8"?>
<p:tagLst xmlns:p="http://schemas.openxmlformats.org/presentationml/2006/main">
  <p:tag name="KSO_WM_TAG_VERSION" val="1.0"/>
  <p:tag name="KSO_WM_BEAUTIFY_FLAG" val="#wm#"/>
  <p:tag name="KSO_WM_UNIT_TYPE" val="i"/>
  <p:tag name="KSO_WM_UNIT_ID" val="custom160570_8*i*9"/>
  <p:tag name="KSO_WM_TEMPLATE_CATEGORY" val="custom"/>
  <p:tag name="KSO_WM_TEMPLATE_INDEX" val="160570"/>
  <p:tag name="KSO_WM_UNIT_INDEX" val="9"/>
</p:tagLst>
</file>

<file path=ppt/tags/tag11.xml><?xml version="1.0" encoding="utf-8"?>
<p:tagLst xmlns:p="http://schemas.openxmlformats.org/presentationml/2006/main">
  <p:tag name="KSO_WM_TAG_VERSION" val="1.0"/>
  <p:tag name="KSO_WM_BEAUTIFY_FLAG" val="#wm#"/>
  <p:tag name="KSO_WM_UNIT_TYPE" val="i"/>
  <p:tag name="KSO_WM_UNIT_ID" val="custom160570_8*i*10"/>
  <p:tag name="KSO_WM_TEMPLATE_CATEGORY" val="custom"/>
  <p:tag name="KSO_WM_TEMPLATE_INDEX" val="160570"/>
  <p:tag name="KSO_WM_UNIT_INDEX" val="10"/>
</p:tagLst>
</file>

<file path=ppt/tags/tag12.xml><?xml version="1.0" encoding="utf-8"?>
<p:tagLst xmlns:p="http://schemas.openxmlformats.org/presentationml/2006/main">
  <p:tag name="KSO_WM_TAG_VERSION" val="1.0"/>
  <p:tag name="KSO_WM_BEAUTIFY_FLAG" val="#wm#"/>
  <p:tag name="KSO_WM_UNIT_TYPE" val="i"/>
  <p:tag name="KSO_WM_UNIT_ID" val="custom160570_8*i*11"/>
  <p:tag name="KSO_WM_TEMPLATE_CATEGORY" val="custom"/>
  <p:tag name="KSO_WM_TEMPLATE_INDEX" val="160570"/>
  <p:tag name="KSO_WM_UNIT_INDEX" val="11"/>
</p:tagLst>
</file>

<file path=ppt/tags/tag13.xml><?xml version="1.0" encoding="utf-8"?>
<p:tagLst xmlns:p="http://schemas.openxmlformats.org/presentationml/2006/main">
  <p:tag name="KSO_WM_TAG_VERSION" val="1.0"/>
  <p:tag name="KSO_WM_BEAUTIFY_FLAG" val="#wm#"/>
  <p:tag name="KSO_WM_UNIT_TYPE" val="i"/>
  <p:tag name="KSO_WM_UNIT_ID" val="custom160570_8*i*12"/>
  <p:tag name="KSO_WM_TEMPLATE_CATEGORY" val="custom"/>
  <p:tag name="KSO_WM_TEMPLATE_INDEX" val="160570"/>
  <p:tag name="KSO_WM_UNIT_INDEX" val="12"/>
</p:tagLst>
</file>

<file path=ppt/tags/tag14.xml><?xml version="1.0" encoding="utf-8"?>
<p:tagLst xmlns:p="http://schemas.openxmlformats.org/presentationml/2006/main">
  <p:tag name="KSO_WM_TAG_VERSION" val="1.0"/>
  <p:tag name="KSO_WM_BEAUTIFY_FLAG" val="#wm#"/>
  <p:tag name="KSO_WM_UNIT_TYPE" val="i"/>
  <p:tag name="KSO_WM_UNIT_ID" val="custom160570_8*i*13"/>
  <p:tag name="KSO_WM_TEMPLATE_CATEGORY" val="custom"/>
  <p:tag name="KSO_WM_TEMPLATE_INDEX" val="160570"/>
  <p:tag name="KSO_WM_UNIT_INDEX" val="13"/>
</p:tagLst>
</file>

<file path=ppt/tags/tag15.xml><?xml version="1.0" encoding="utf-8"?>
<p:tagLst xmlns:p="http://schemas.openxmlformats.org/presentationml/2006/main">
  <p:tag name="KSO_WM_TAG_VERSION" val="1.0"/>
  <p:tag name="KSO_WM_BEAUTIFY_FLAG" val="#wm#"/>
  <p:tag name="KSO_WM_UNIT_TYPE" val="i"/>
  <p:tag name="KSO_WM_UNIT_ID" val="custom160570_8*i*14"/>
  <p:tag name="KSO_WM_TEMPLATE_CATEGORY" val="custom"/>
  <p:tag name="KSO_WM_TEMPLATE_INDEX" val="160570"/>
  <p:tag name="KSO_WM_UNIT_INDEX" val="14"/>
</p:tagLst>
</file>

<file path=ppt/tags/tag16.xml><?xml version="1.0" encoding="utf-8"?>
<p:tagLst xmlns:p="http://schemas.openxmlformats.org/presentationml/2006/main">
  <p:tag name="KSO_WM_TAG_VERSION" val="1.0"/>
  <p:tag name="KSO_WM_BEAUTIFY_FLAG" val="#wm#"/>
  <p:tag name="KSO_WM_UNIT_TYPE" val="i"/>
  <p:tag name="KSO_WM_UNIT_ID" val="custom160570_8*i*21"/>
  <p:tag name="KSO_WM_TEMPLATE_CATEGORY" val="custom"/>
  <p:tag name="KSO_WM_TEMPLATE_INDEX" val="160570"/>
  <p:tag name="KSO_WM_UNIT_INDEX" val="21"/>
</p:tagLst>
</file>

<file path=ppt/tags/tag17.xml><?xml version="1.0" encoding="utf-8"?>
<p:tagLst xmlns:p="http://schemas.openxmlformats.org/presentationml/2006/main">
  <p:tag name="KSO_WM_TAG_VERSION" val="1.0"/>
  <p:tag name="KSO_WM_BEAUTIFY_FLAG" val="#wm#"/>
  <p:tag name="KSO_WM_UNIT_TYPE" val="i"/>
  <p:tag name="KSO_WM_UNIT_ID" val="custom160570_8*i*22"/>
  <p:tag name="KSO_WM_TEMPLATE_CATEGORY" val="custom"/>
  <p:tag name="KSO_WM_TEMPLATE_INDEX" val="160570"/>
  <p:tag name="KSO_WM_UNIT_INDEX" val="22"/>
</p:tagLst>
</file>

<file path=ppt/tags/tag18.xml><?xml version="1.0" encoding="utf-8"?>
<p:tagLst xmlns:p="http://schemas.openxmlformats.org/presentationml/2006/main">
  <p:tag name="KSO_WM_TAG_VERSION" val="1.0"/>
  <p:tag name="KSO_WM_BEAUTIFY_FLAG" val="#wm#"/>
  <p:tag name="KSO_WM_UNIT_TYPE" val="i"/>
  <p:tag name="KSO_WM_UNIT_ID" val="custom160570_8*i*23"/>
  <p:tag name="KSO_WM_TEMPLATE_CATEGORY" val="custom"/>
  <p:tag name="KSO_WM_TEMPLATE_INDEX" val="160570"/>
  <p:tag name="KSO_WM_UNIT_INDEX" val="23"/>
</p:tagLst>
</file>

<file path=ppt/tags/tag19.xml><?xml version="1.0" encoding="utf-8"?>
<p:tagLst xmlns:p="http://schemas.openxmlformats.org/presentationml/2006/main">
  <p:tag name="KSO_WM_TAG_VERSION" val="1.0"/>
  <p:tag name="KSO_WM_BEAUTIFY_FLAG" val="#wm#"/>
  <p:tag name="KSO_WM_UNIT_TYPE" val="i"/>
  <p:tag name="KSO_WM_UNIT_ID" val="custom160570_8*i*24"/>
  <p:tag name="KSO_WM_TEMPLATE_CATEGORY" val="custom"/>
  <p:tag name="KSO_WM_TEMPLATE_INDEX" val="160570"/>
  <p:tag name="KSO_WM_UNIT_INDEX" val="24"/>
</p:tagLst>
</file>

<file path=ppt/tags/tag2.xml><?xml version="1.0" encoding="utf-8"?>
<p:tagLst xmlns:p="http://schemas.openxmlformats.org/presentationml/2006/main">
  <p:tag name="KSO_WM_TAG_VERSION" val="1.0"/>
  <p:tag name="KSO_WM_TEMPLATE_CATEGORY" val="custom"/>
  <p:tag name="KSO_WM_TEMPLATE_INDEX" val="160570"/>
</p:tagLst>
</file>

<file path=ppt/tags/tag20.xml><?xml version="1.0" encoding="utf-8"?>
<p:tagLst xmlns:p="http://schemas.openxmlformats.org/presentationml/2006/main">
  <p:tag name="KSO_WM_TAG_VERSION" val="1.0"/>
  <p:tag name="KSO_WM_BEAUTIFY_FLAG" val="#wm#"/>
  <p:tag name="KSO_WM_UNIT_TYPE" val="i"/>
  <p:tag name="KSO_WM_UNIT_ID" val="custom160570_8*i*25"/>
  <p:tag name="KSO_WM_TEMPLATE_CATEGORY" val="custom"/>
  <p:tag name="KSO_WM_TEMPLATE_INDEX" val="160570"/>
  <p:tag name="KSO_WM_UNIT_INDEX" val="25"/>
</p:tagLst>
</file>

<file path=ppt/tags/tag21.xml><?xml version="1.0" encoding="utf-8"?>
<p:tagLst xmlns:p="http://schemas.openxmlformats.org/presentationml/2006/main">
  <p:tag name="KSO_WM_TAG_VERSION" val="1.0"/>
  <p:tag name="KSO_WM_BEAUTIFY_FLAG" val="#wm#"/>
  <p:tag name="KSO_WM_UNIT_TYPE" val="i"/>
  <p:tag name="KSO_WM_UNIT_ID" val="custom160570_8*i*26"/>
  <p:tag name="KSO_WM_TEMPLATE_CATEGORY" val="custom"/>
  <p:tag name="KSO_WM_TEMPLATE_INDEX" val="160570"/>
  <p:tag name="KSO_WM_UNIT_INDEX" val="26"/>
</p:tagLst>
</file>

<file path=ppt/tags/tag22.xml><?xml version="1.0" encoding="utf-8"?>
<p:tagLst xmlns:p="http://schemas.openxmlformats.org/presentationml/2006/main">
  <p:tag name="KSO_WM_TAG_VERSION" val="1.0"/>
  <p:tag name="KSO_WM_BEAUTIFY_FLAG" val="#wm#"/>
  <p:tag name="KSO_WM_UNIT_TYPE" val="i"/>
  <p:tag name="KSO_WM_UNIT_ID" val="custom160570_8*i*27"/>
  <p:tag name="KSO_WM_TEMPLATE_CATEGORY" val="custom"/>
  <p:tag name="KSO_WM_TEMPLATE_INDEX" val="160570"/>
  <p:tag name="KSO_WM_UNIT_INDEX" val="2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8*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8*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UNIT_TYPE" val="i"/>
  <p:tag name="KSO_WM_UNIT_ID" val="custom160570_8*i*37"/>
  <p:tag name="KSO_WM_TEMPLATE_CATEGORY" val="custom"/>
  <p:tag name="KSO_WM_TEMPLATE_INDEX" val="160570"/>
  <p:tag name="KSO_WM_UNIT_INDEX" val="3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3"/>
  <p:tag name="KSO_WM_UNIT_TYPE" val="l_h_f"/>
  <p:tag name="KSO_WM_UNIT_INDEX" val="1_3_1"/>
  <p:tag name="KSO_WM_UNIT_ID" val="custom160570_8*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3"/>
  <p:tag name="KSO_WM_UNIT_TYPE" val="l_i"/>
  <p:tag name="KSO_WM_UNIT_INDEX" val="1_3"/>
  <p:tag name="KSO_WM_UNIT_ID" val="custom160570_8*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8.xml><?xml version="1.0" encoding="utf-8"?>
<p:tagLst xmlns:p="http://schemas.openxmlformats.org/presentationml/2006/main">
  <p:tag name="KSO_WM_TEMPLATE_CATEGORY" val="custom"/>
  <p:tag name="KSO_WM_TEMPLATE_INDEX" val="160570"/>
  <p:tag name="KSO_WM_TAG_VERSION" val="1.0"/>
  <p:tag name="KSO_WM_SLIDE_ID" val="custom160570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TEMPLATE_CATEGORY" val="custom"/>
  <p:tag name="KSO_WM_TEMPLATE_INDEX" val="16057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2"/>
  <p:tag name="KSO_WM_UNIT_ID" val="custom160570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AG_VERSION" val="1.0"/>
  <p:tag name="KSO_WM_BEAUTIFY_FLAG" val="#wm#"/>
  <p:tag name="KSO_WM_UNIT_TYPE" val="i"/>
  <p:tag name="KSO_WM_UNIT_ID" val="custom160570_14*i*59"/>
  <p:tag name="KSO_WM_TEMPLATE_CATEGORY" val="custom"/>
  <p:tag name="KSO_WM_TEMPLATE_INDEX" val="160570"/>
  <p:tag name="KSO_WM_UNIT_INDEX" val="59"/>
</p:tagLst>
</file>

<file path=ppt/tags/tag44.xml><?xml version="1.0" encoding="utf-8"?>
<p:tagLst xmlns:p="http://schemas.openxmlformats.org/presentationml/2006/main">
  <p:tag name="KSO_WM_TAG_VERSION" val="1.0"/>
  <p:tag name="KSO_WM_BEAUTIFY_FLAG" val="#wm#"/>
  <p:tag name="KSO_WM_UNIT_TYPE" val="i"/>
  <p:tag name="KSO_WM_UNIT_ID" val="custom160570_14*i*62"/>
  <p:tag name="KSO_WM_TEMPLATE_CATEGORY" val="custom"/>
  <p:tag name="KSO_WM_TEMPLATE_INDEX" val="160570"/>
  <p:tag name="KSO_WM_UNIT_INDEX" val="62"/>
</p:tagLst>
</file>

<file path=ppt/tags/tag45.xml><?xml version="1.0" encoding="utf-8"?>
<p:tagLst xmlns:p="http://schemas.openxmlformats.org/presentationml/2006/main">
  <p:tag name="KSO_WM_TAG_VERSION" val="1.0"/>
  <p:tag name="KSO_WM_BEAUTIFY_FLAG" val="#wm#"/>
  <p:tag name="KSO_WM_UNIT_TYPE" val="i"/>
  <p:tag name="KSO_WM_UNIT_ID" val="custom160570_14*i*63"/>
  <p:tag name="KSO_WM_TEMPLATE_CATEGORY" val="custom"/>
  <p:tag name="KSO_WM_TEMPLATE_INDEX" val="160570"/>
  <p:tag name="KSO_WM_UNIT_INDEX" val="63"/>
</p:tagLst>
</file>

<file path=ppt/tags/tag46.xml><?xml version="1.0" encoding="utf-8"?>
<p:tagLst xmlns:p="http://schemas.openxmlformats.org/presentationml/2006/main">
  <p:tag name="KSO_WM_TEMPLATE_CATEGORY" val="custom"/>
  <p:tag name="KSO_WM_TEMPLATE_INDEX" val="160570"/>
  <p:tag name="KSO_WM_TAG_VERSION" val="1.0"/>
  <p:tag name="KSO_WM_SLIDE_ID" val="custom160570_14"/>
  <p:tag name="KSO_WM_SLIDE_INDEX" val="1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160570"/>
  <p:tag name="KSO_WM_TAG_VERSION" val="1.0"/>
  <p:tag name="KSO_WM_SLIDE_ID" val="custom160570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ags/tag51.xml><?xml version="1.0" encoding="utf-8"?>
<p:tagLst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52.xml><?xml version="1.0" encoding="utf-8"?>
<p:tagLst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53.xml><?xml version="1.0" encoding="utf-8"?>
<p:tagLst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54.xml><?xml version="1.0" encoding="utf-8"?>
<p:tagLst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55.xml><?xml version="1.0" encoding="utf-8"?>
<p:tagLst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56.xml><?xml version="1.0" encoding="utf-8"?>
<p:tagLst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57.xml><?xml version="1.0" encoding="utf-8"?>
<p:tagLst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58.xml><?xml version="1.0" encoding="utf-8"?>
<p:tagLst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59.xml><?xml version="1.0" encoding="utf-8"?>
<p:tagLst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6.xml><?xml version="1.0" encoding="utf-8"?>
<p:tagLst xmlns:p="http://schemas.openxmlformats.org/presentationml/2006/main">
  <p:tag name="KSO_WM_TEMPLATE_THUMBS_INDEX" val="1、4、5、9、12、17、25、27、29、30、31、32、34、35、36、37"/>
  <p:tag name="KSO_WM_TEMPLATE_CATEGORY" val="custom"/>
  <p:tag name="KSO_WM_TEMPLATE_INDEX" val="160570"/>
  <p:tag name="KSO_WM_TAG_VERSION" val="1.0"/>
  <p:tag name="KSO_WM_SLIDE_ID" val="custom160570_1"/>
  <p:tag name="KSO_WM_SLIDE_INDEX" val="1"/>
  <p:tag name="KSO_WM_SLIDE_ITEM_CNT" val="2"/>
  <p:tag name="KSO_WM_SLIDE_LAYOUT" val="a_b"/>
  <p:tag name="KSO_WM_SLIDE_LAYOUT_CNT" val="1_1"/>
  <p:tag name="KSO_WM_SLIDE_TYPE" val="title"/>
  <p:tag name="KSO_WM_BEAUTIFY_FLAG" val="#wm#"/>
</p:tagLst>
</file>

<file path=ppt/tags/tag60.xml><?xml version="1.0" encoding="utf-8"?>
<p:tagLst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61.xml><?xml version="1.0" encoding="utf-8"?>
<p:tagLst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62.xml><?xml version="1.0" encoding="utf-8"?>
<p:tagLst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63.xml><?xml version="1.0" encoding="utf-8"?>
<p:tagLst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64.xml><?xml version="1.0" encoding="utf-8"?>
<p:tagLst xmlns:p="http://schemas.openxmlformats.org/presentationml/2006/main">
  <p:tag name="KSO_WM_TAG_VERSION" val="1.0"/>
  <p:tag name="KSO_WM_BEAUTIFY_FLAG" val="#wm#"/>
  <p:tag name="KSO_WM_UNIT_TYPE" val="i"/>
  <p:tag name="KSO_WM_UNIT_ID" val="custom160570_9*i*27"/>
  <p:tag name="KSO_WM_TEMPLATE_CATEGORY" val="custom"/>
  <p:tag name="KSO_WM_TEMPLATE_INDEX" val="160570"/>
  <p:tag name="KSO_WM_UNIT_INDEX" val="2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9*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UNIT_TYPE" val="i"/>
  <p:tag name="KSO_WM_UNIT_ID" val="custom160570_9*i*32"/>
  <p:tag name="KSO_WM_TEMPLATE_CATEGORY" val="custom"/>
  <p:tag name="KSO_WM_TEMPLATE_INDEX" val="160570"/>
  <p:tag name="KSO_WM_UNIT_INDEX" val="32"/>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2"/>
  <p:tag name="KSO_WM_UNIT_TYPE" val="l_h_f"/>
  <p:tag name="KSO_WM_UNIT_INDEX" val="1_2_1"/>
  <p:tag name="KSO_WM_UNIT_ID" val="custom160570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2"/>
  <p:tag name="KSO_WM_UNIT_TYPE" val="l_i"/>
  <p:tag name="KSO_WM_UNIT_INDEX" val="1_2"/>
  <p:tag name="KSO_WM_UNIT_ID" val="custom160570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8*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70.xml><?xml version="1.0" encoding="utf-8"?>
<p:tagLst xmlns:p="http://schemas.openxmlformats.org/presentationml/2006/main">
  <p:tag name="KSO_WM_TEMPLATE_CATEGORY" val="custom"/>
  <p:tag name="KSO_WM_TEMPLATE_INDEX" val="160570"/>
  <p:tag name="KSO_WM_TAG_VERSION" val="1.0"/>
  <p:tag name="KSO_WM_SLIDE_ID" val="custom160570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8*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72.xml><?xml version="1.0" encoding="utf-8"?>
<p:tagLst xmlns:p="http://schemas.openxmlformats.org/presentationml/2006/main">
  <p:tag name="KSO_WM_TAG_VERSION" val="1.0"/>
  <p:tag name="KSO_WM_BEAUTIFY_FLAG" val="#wm#"/>
  <p:tag name="KSO_WM_UNIT_TYPE" val="i"/>
  <p:tag name="KSO_WM_UNIT_ID" val="custom160570_8*i*1"/>
  <p:tag name="KSO_WM_TEMPLATE_CATEGORY" val="custom"/>
  <p:tag name="KSO_WM_TEMPLATE_INDEX" val="160570"/>
  <p:tag name="KSO_WM_UNIT_INDEX" val="1"/>
</p:tagLst>
</file>

<file path=ppt/tags/tag73.xml><?xml version="1.0" encoding="utf-8"?>
<p:tagLst xmlns:p="http://schemas.openxmlformats.org/presentationml/2006/main">
  <p:tag name="KSO_WM_TAG_VERSION" val="1.0"/>
  <p:tag name="KSO_WM_BEAUTIFY_FLAG" val="#wm#"/>
  <p:tag name="KSO_WM_UNIT_TYPE" val="i"/>
  <p:tag name="KSO_WM_UNIT_ID" val="custom160570_8*i*8"/>
  <p:tag name="KSO_WM_TEMPLATE_CATEGORY" val="custom"/>
  <p:tag name="KSO_WM_TEMPLATE_INDEX" val="160570"/>
  <p:tag name="KSO_WM_UNIT_INDEX" val="8"/>
</p:tagLst>
</file>

<file path=ppt/tags/tag74.xml><?xml version="1.0" encoding="utf-8"?>
<p:tagLst xmlns:p="http://schemas.openxmlformats.org/presentationml/2006/main">
  <p:tag name="KSO_WM_TAG_VERSION" val="1.0"/>
  <p:tag name="KSO_WM_BEAUTIFY_FLAG" val="#wm#"/>
  <p:tag name="KSO_WM_UNIT_TYPE" val="i"/>
  <p:tag name="KSO_WM_UNIT_ID" val="custom160570_8*i*9"/>
  <p:tag name="KSO_WM_TEMPLATE_CATEGORY" val="custom"/>
  <p:tag name="KSO_WM_TEMPLATE_INDEX" val="160570"/>
  <p:tag name="KSO_WM_UNIT_INDEX" val="9"/>
</p:tagLst>
</file>

<file path=ppt/tags/tag75.xml><?xml version="1.0" encoding="utf-8"?>
<p:tagLst xmlns:p="http://schemas.openxmlformats.org/presentationml/2006/main">
  <p:tag name="KSO_WM_TAG_VERSION" val="1.0"/>
  <p:tag name="KSO_WM_BEAUTIFY_FLAG" val="#wm#"/>
  <p:tag name="KSO_WM_UNIT_TYPE" val="i"/>
  <p:tag name="KSO_WM_UNIT_ID" val="custom160570_8*i*10"/>
  <p:tag name="KSO_WM_TEMPLATE_CATEGORY" val="custom"/>
  <p:tag name="KSO_WM_TEMPLATE_INDEX" val="160570"/>
  <p:tag name="KSO_WM_UNIT_INDEX" val="10"/>
</p:tagLst>
</file>

<file path=ppt/tags/tag76.xml><?xml version="1.0" encoding="utf-8"?>
<p:tagLst xmlns:p="http://schemas.openxmlformats.org/presentationml/2006/main">
  <p:tag name="KSO_WM_TAG_VERSION" val="1.0"/>
  <p:tag name="KSO_WM_BEAUTIFY_FLAG" val="#wm#"/>
  <p:tag name="KSO_WM_UNIT_TYPE" val="i"/>
  <p:tag name="KSO_WM_UNIT_ID" val="custom160570_8*i*11"/>
  <p:tag name="KSO_WM_TEMPLATE_CATEGORY" val="custom"/>
  <p:tag name="KSO_WM_TEMPLATE_INDEX" val="160570"/>
  <p:tag name="KSO_WM_UNIT_INDEX" val="11"/>
</p:tagLst>
</file>

<file path=ppt/tags/tag77.xml><?xml version="1.0" encoding="utf-8"?>
<p:tagLst xmlns:p="http://schemas.openxmlformats.org/presentationml/2006/main">
  <p:tag name="KSO_WM_TAG_VERSION" val="1.0"/>
  <p:tag name="KSO_WM_BEAUTIFY_FLAG" val="#wm#"/>
  <p:tag name="KSO_WM_UNIT_TYPE" val="i"/>
  <p:tag name="KSO_WM_UNIT_ID" val="custom160570_8*i*12"/>
  <p:tag name="KSO_WM_TEMPLATE_CATEGORY" val="custom"/>
  <p:tag name="KSO_WM_TEMPLATE_INDEX" val="160570"/>
  <p:tag name="KSO_WM_UNIT_INDEX" val="12"/>
</p:tagLst>
</file>

<file path=ppt/tags/tag78.xml><?xml version="1.0" encoding="utf-8"?>
<p:tagLst xmlns:p="http://schemas.openxmlformats.org/presentationml/2006/main">
  <p:tag name="KSO_WM_TAG_VERSION" val="1.0"/>
  <p:tag name="KSO_WM_BEAUTIFY_FLAG" val="#wm#"/>
  <p:tag name="KSO_WM_UNIT_TYPE" val="i"/>
  <p:tag name="KSO_WM_UNIT_ID" val="custom160570_8*i*13"/>
  <p:tag name="KSO_WM_TEMPLATE_CATEGORY" val="custom"/>
  <p:tag name="KSO_WM_TEMPLATE_INDEX" val="160570"/>
  <p:tag name="KSO_WM_UNIT_INDEX" val="13"/>
</p:tagLst>
</file>

<file path=ppt/tags/tag79.xml><?xml version="1.0" encoding="utf-8"?>
<p:tagLst xmlns:p="http://schemas.openxmlformats.org/presentationml/2006/main">
  <p:tag name="KSO_WM_TAG_VERSION" val="1.0"/>
  <p:tag name="KSO_WM_BEAUTIFY_FLAG" val="#wm#"/>
  <p:tag name="KSO_WM_UNIT_TYPE" val="i"/>
  <p:tag name="KSO_WM_UNIT_ID" val="custom160570_8*i*14"/>
  <p:tag name="KSO_WM_TEMPLATE_CATEGORY" val="custom"/>
  <p:tag name="KSO_WM_TEMPLATE_INDEX" val="160570"/>
  <p:tag name="KSO_WM_UNIT_INDEX" val="14"/>
</p:tagLst>
</file>

<file path=ppt/tags/tag8.xml><?xml version="1.0" encoding="utf-8"?>
<p:tagLst xmlns:p="http://schemas.openxmlformats.org/presentationml/2006/main">
  <p:tag name="KSO_WM_TAG_VERSION" val="1.0"/>
  <p:tag name="KSO_WM_BEAUTIFY_FLAG" val="#wm#"/>
  <p:tag name="KSO_WM_UNIT_TYPE" val="i"/>
  <p:tag name="KSO_WM_UNIT_ID" val="custom160570_8*i*1"/>
  <p:tag name="KSO_WM_TEMPLATE_CATEGORY" val="custom"/>
  <p:tag name="KSO_WM_TEMPLATE_INDEX" val="160570"/>
  <p:tag name="KSO_WM_UNIT_INDEX" val="1"/>
</p:tagLst>
</file>

<file path=ppt/tags/tag80.xml><?xml version="1.0" encoding="utf-8"?>
<p:tagLst xmlns:p="http://schemas.openxmlformats.org/presentationml/2006/main">
  <p:tag name="KSO_WM_TAG_VERSION" val="1.0"/>
  <p:tag name="KSO_WM_BEAUTIFY_FLAG" val="#wm#"/>
  <p:tag name="KSO_WM_UNIT_TYPE" val="i"/>
  <p:tag name="KSO_WM_UNIT_ID" val="custom160570_8*i*21"/>
  <p:tag name="KSO_WM_TEMPLATE_CATEGORY" val="custom"/>
  <p:tag name="KSO_WM_TEMPLATE_INDEX" val="160570"/>
  <p:tag name="KSO_WM_UNIT_INDEX" val="21"/>
</p:tagLst>
</file>

<file path=ppt/tags/tag81.xml><?xml version="1.0" encoding="utf-8"?>
<p:tagLst xmlns:p="http://schemas.openxmlformats.org/presentationml/2006/main">
  <p:tag name="KSO_WM_TAG_VERSION" val="1.0"/>
  <p:tag name="KSO_WM_BEAUTIFY_FLAG" val="#wm#"/>
  <p:tag name="KSO_WM_UNIT_TYPE" val="i"/>
  <p:tag name="KSO_WM_UNIT_ID" val="custom160570_8*i*22"/>
  <p:tag name="KSO_WM_TEMPLATE_CATEGORY" val="custom"/>
  <p:tag name="KSO_WM_TEMPLATE_INDEX" val="160570"/>
  <p:tag name="KSO_WM_UNIT_INDEX" val="22"/>
</p:tagLst>
</file>

<file path=ppt/tags/tag82.xml><?xml version="1.0" encoding="utf-8"?>
<p:tagLst xmlns:p="http://schemas.openxmlformats.org/presentationml/2006/main">
  <p:tag name="KSO_WM_TAG_VERSION" val="1.0"/>
  <p:tag name="KSO_WM_BEAUTIFY_FLAG" val="#wm#"/>
  <p:tag name="KSO_WM_UNIT_TYPE" val="i"/>
  <p:tag name="KSO_WM_UNIT_ID" val="custom160570_8*i*23"/>
  <p:tag name="KSO_WM_TEMPLATE_CATEGORY" val="custom"/>
  <p:tag name="KSO_WM_TEMPLATE_INDEX" val="160570"/>
  <p:tag name="KSO_WM_UNIT_INDEX" val="23"/>
</p:tagLst>
</file>

<file path=ppt/tags/tag83.xml><?xml version="1.0" encoding="utf-8"?>
<p:tagLst xmlns:p="http://schemas.openxmlformats.org/presentationml/2006/main">
  <p:tag name="KSO_WM_TAG_VERSION" val="1.0"/>
  <p:tag name="KSO_WM_BEAUTIFY_FLAG" val="#wm#"/>
  <p:tag name="KSO_WM_UNIT_TYPE" val="i"/>
  <p:tag name="KSO_WM_UNIT_ID" val="custom160570_8*i*24"/>
  <p:tag name="KSO_WM_TEMPLATE_CATEGORY" val="custom"/>
  <p:tag name="KSO_WM_TEMPLATE_INDEX" val="160570"/>
  <p:tag name="KSO_WM_UNIT_INDEX" val="24"/>
</p:tagLst>
</file>

<file path=ppt/tags/tag84.xml><?xml version="1.0" encoding="utf-8"?>
<p:tagLst xmlns:p="http://schemas.openxmlformats.org/presentationml/2006/main">
  <p:tag name="KSO_WM_TAG_VERSION" val="1.0"/>
  <p:tag name="KSO_WM_BEAUTIFY_FLAG" val="#wm#"/>
  <p:tag name="KSO_WM_UNIT_TYPE" val="i"/>
  <p:tag name="KSO_WM_UNIT_ID" val="custom160570_8*i*25"/>
  <p:tag name="KSO_WM_TEMPLATE_CATEGORY" val="custom"/>
  <p:tag name="KSO_WM_TEMPLATE_INDEX" val="160570"/>
  <p:tag name="KSO_WM_UNIT_INDEX" val="25"/>
</p:tagLst>
</file>

<file path=ppt/tags/tag85.xml><?xml version="1.0" encoding="utf-8"?>
<p:tagLst xmlns:p="http://schemas.openxmlformats.org/presentationml/2006/main">
  <p:tag name="KSO_WM_TAG_VERSION" val="1.0"/>
  <p:tag name="KSO_WM_BEAUTIFY_FLAG" val="#wm#"/>
  <p:tag name="KSO_WM_UNIT_TYPE" val="i"/>
  <p:tag name="KSO_WM_UNIT_ID" val="custom160570_8*i*26"/>
  <p:tag name="KSO_WM_TEMPLATE_CATEGORY" val="custom"/>
  <p:tag name="KSO_WM_TEMPLATE_INDEX" val="160570"/>
  <p:tag name="KSO_WM_UNIT_INDEX" val="26"/>
</p:tagLst>
</file>

<file path=ppt/tags/tag86.xml><?xml version="1.0" encoding="utf-8"?>
<p:tagLst xmlns:p="http://schemas.openxmlformats.org/presentationml/2006/main">
  <p:tag name="KSO_WM_TAG_VERSION" val="1.0"/>
  <p:tag name="KSO_WM_BEAUTIFY_FLAG" val="#wm#"/>
  <p:tag name="KSO_WM_UNIT_TYPE" val="i"/>
  <p:tag name="KSO_WM_UNIT_ID" val="custom160570_8*i*27"/>
  <p:tag name="KSO_WM_TEMPLATE_CATEGORY" val="custom"/>
  <p:tag name="KSO_WM_TEMPLATE_INDEX" val="160570"/>
  <p:tag name="KSO_WM_UNIT_INDEX" val="27"/>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8*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8*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89.xml><?xml version="1.0" encoding="utf-8"?>
<p:tagLst xmlns:p="http://schemas.openxmlformats.org/presentationml/2006/main">
  <p:tag name="KSO_WM_TAG_VERSION" val="1.0"/>
  <p:tag name="KSO_WM_BEAUTIFY_FLAG" val="#wm#"/>
  <p:tag name="KSO_WM_UNIT_TYPE" val="i"/>
  <p:tag name="KSO_WM_UNIT_ID" val="custom160570_8*i*32"/>
  <p:tag name="KSO_WM_TEMPLATE_CATEGORY" val="custom"/>
  <p:tag name="KSO_WM_TEMPLATE_INDEX" val="160570"/>
  <p:tag name="KSO_WM_UNIT_INDEX" val="32"/>
</p:tagLst>
</file>

<file path=ppt/tags/tag9.xml><?xml version="1.0" encoding="utf-8"?>
<p:tagLst xmlns:p="http://schemas.openxmlformats.org/presentationml/2006/main">
  <p:tag name="KSO_WM_TAG_VERSION" val="1.0"/>
  <p:tag name="KSO_WM_BEAUTIFY_FLAG" val="#wm#"/>
  <p:tag name="KSO_WM_UNIT_TYPE" val="i"/>
  <p:tag name="KSO_WM_UNIT_ID" val="custom160570_8*i*8"/>
  <p:tag name="KSO_WM_TEMPLATE_CATEGORY" val="custom"/>
  <p:tag name="KSO_WM_TEMPLATE_INDEX" val="160570"/>
  <p:tag name="KSO_WM_UNIT_INDEX" val="8"/>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2"/>
  <p:tag name="KSO_WM_UNIT_TYPE" val="l_h_f"/>
  <p:tag name="KSO_WM_UNIT_INDEX" val="1_2_1"/>
  <p:tag name="KSO_WM_UNIT_ID" val="custom160570_8*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2"/>
  <p:tag name="KSO_WM_UNIT_TYPE" val="l_i"/>
  <p:tag name="KSO_WM_UNIT_INDEX" val="1_2"/>
  <p:tag name="KSO_WM_UNIT_ID" val="custom160570_8*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2.xml><?xml version="1.0" encoding="utf-8"?>
<p:tagLst xmlns:p="http://schemas.openxmlformats.org/presentationml/2006/main">
  <p:tag name="KSO_WM_TAG_VERSION" val="1.0"/>
  <p:tag name="KSO_WM_BEAUTIFY_FLAG" val="#wm#"/>
  <p:tag name="KSO_WM_UNIT_TYPE" val="i"/>
  <p:tag name="KSO_WM_UNIT_ID" val="custom160570_8*i*37"/>
  <p:tag name="KSO_WM_TEMPLATE_CATEGORY" val="custom"/>
  <p:tag name="KSO_WM_TEMPLATE_INDEX" val="160570"/>
  <p:tag name="KSO_WM_UNIT_INDEX" val="3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3"/>
  <p:tag name="KSO_WM_UNIT_TYPE" val="l_h_f"/>
  <p:tag name="KSO_WM_UNIT_INDEX" val="1_3_1"/>
  <p:tag name="KSO_WM_UNIT_ID" val="custom160570_8*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3"/>
  <p:tag name="KSO_WM_UNIT_TYPE" val="l_i"/>
  <p:tag name="KSO_WM_UNIT_INDEX" val="1_3"/>
  <p:tag name="KSO_WM_UNIT_ID" val="custom160570_8*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5.xml><?xml version="1.0" encoding="utf-8"?>
<p:tagLst xmlns:p="http://schemas.openxmlformats.org/presentationml/2006/main">
  <p:tag name="KSO_WM_TEMPLATE_CATEGORY" val="custom"/>
  <p:tag name="KSO_WM_TEMPLATE_INDEX" val="160570"/>
  <p:tag name="KSO_WM_TAG_VERSION" val="1.0"/>
  <p:tag name="KSO_WM_SLIDE_ID" val="custom160570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70"/>
  <p:tag name="KSO_WM_UNIT_TYPE" val="e"/>
  <p:tag name="KSO_WM_UNIT_INDEX" val="1"/>
  <p:tag name="KSO_WM_UNIT_ID" val="custom160570_12*e*1"/>
  <p:tag name="KSO_WM_UNIT_CLEAR" val="1"/>
  <p:tag name="KSO_WM_UNIT_LAYERLEVEL" val="1"/>
  <p:tag name="KSO_WM_UNIT_VALUE" val="3"/>
  <p:tag name="KSO_WM_UNIT_HIGHLIGHT" val="0"/>
  <p:tag name="KSO_WM_UNIT_COMPATIBLE" val="1"/>
  <p:tag name="KSO_WM_UNIT_PRESET_TEXT" val="PART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2*b*1"/>
  <p:tag name="KSO_WM_UNIT_CLEAR" val="1"/>
  <p:tag name="KSO_WM_UNIT_LAYERLEVEL" val="1"/>
  <p:tag name="KSO_WM_UNIT_VALUE" val="40"/>
  <p:tag name="KSO_WM_UNIT_ISCONTENTSTITLE" val="0"/>
  <p:tag name="KSO_WM_UNIT_HIGHLIGHT" val="0"/>
  <p:tag name="KSO_WM_UNIT_COMPATIBLE" val="0"/>
  <p:tag name="KSO_WM_UNIT_PRESET_TEXT_INDEX" val="4"/>
  <p:tag name="KSO_WM_UNIT_PRESET_TEXT_LEN" val="57"/>
</p:tagLst>
</file>

<file path=ppt/tags/tag99.xml><?xml version="1.0" encoding="utf-8"?>
<p:tagLst xmlns:p="http://schemas.openxmlformats.org/presentationml/2006/main">
  <p:tag name="KSO_WM_TEMPLATE_CATEGORY" val="custom"/>
  <p:tag name="KSO_WM_TEMPLATE_INDEX" val="160570"/>
  <p:tag name="KSO_WM_TAG_VERSION" val="1.0"/>
  <p:tag name="KSO_WM_SLIDE_ID" val="custom160570_12"/>
  <p:tag name="KSO_WM_SLIDE_INDEX" val="12"/>
  <p:tag name="KSO_WM_SLIDE_ITEM_CNT" val="2"/>
  <p:tag name="KSO_WM_SLIDE_LAYOUT" val="a_b_e"/>
  <p:tag name="KSO_WM_SLIDE_LAYOUT_CNT" val="1_1_1"/>
  <p:tag name="KSO_WM_SLIDE_TYPE" val="sectionTitle"/>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160570">
      <a:dk1>
        <a:srgbClr val="5F5F5F"/>
      </a:dk1>
      <a:lt1>
        <a:sysClr val="window" lastClr="FFFFFF"/>
      </a:lt1>
      <a:dk2>
        <a:srgbClr val="4D4D4D"/>
      </a:dk2>
      <a:lt2>
        <a:srgbClr val="FFFFFF"/>
      </a:lt2>
      <a:accent1>
        <a:srgbClr val="FC6C2C"/>
      </a:accent1>
      <a:accent2>
        <a:srgbClr val="1C2B38"/>
      </a:accent2>
      <a:accent3>
        <a:srgbClr val="FFC543"/>
      </a:accent3>
      <a:accent4>
        <a:srgbClr val="464F5A"/>
      </a:accent4>
      <a:accent5>
        <a:srgbClr val="5E65A6"/>
      </a:accent5>
      <a:accent6>
        <a:srgbClr val="4283D2"/>
      </a:accent6>
      <a:hlink>
        <a:srgbClr val="9B73B1"/>
      </a:hlink>
      <a:folHlink>
        <a:srgbClr val="D6522E"/>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Words>
  <Application>WPS 演示</Application>
  <PresentationFormat>宽屏</PresentationFormat>
  <Paragraphs>79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11</vt:i4>
      </vt:variant>
    </vt:vector>
  </HeadingPairs>
  <TitlesOfParts>
    <vt:vector size="22" baseType="lpstr">
      <vt:lpstr>Arial</vt:lpstr>
      <vt:lpstr>宋体</vt:lpstr>
      <vt:lpstr>Wingdings</vt:lpstr>
      <vt:lpstr>华文细黑</vt:lpstr>
      <vt:lpstr>Arial Narrow</vt:lpstr>
      <vt:lpstr>黑体</vt:lpstr>
      <vt:lpstr>微软雅黑</vt:lpstr>
      <vt:lpstr>Arial Unicode MS</vt:lpstr>
      <vt:lpstr>Calibri</vt:lpstr>
      <vt:lpstr>Office 主题</vt:lpstr>
      <vt:lpstr>2_Office 主题</vt:lpstr>
      <vt:lpstr>Fork Join</vt:lpstr>
      <vt:lpstr>PowerPoint 演示文稿</vt:lpstr>
      <vt:lpstr>PowerPoint 演示文稿</vt:lpstr>
      <vt:lpstr>PowerPoint 演示文稿</vt:lpstr>
      <vt:lpstr>PowerPoint 演示文稿</vt:lpstr>
      <vt:lpstr>PowerPoint 演示文稿</vt:lpstr>
      <vt:lpstr> fork源码 </vt:lpstr>
      <vt:lpstr>PowerPoint 演示文稿</vt:lpstr>
      <vt:lpstr>PowerPoint 演示文稿</vt:lpstr>
      <vt:lpstr>PowerPoint 演示文稿</vt:lpstr>
      <vt:lpstr>此处有掌声！！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58</dc:creator>
  <cp:lastModifiedBy>58</cp:lastModifiedBy>
  <cp:revision>192</cp:revision>
  <dcterms:created xsi:type="dcterms:W3CDTF">2015-05-05T08:02:00Z</dcterms:created>
  <dcterms:modified xsi:type="dcterms:W3CDTF">2017-08-03T07:08:20Z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