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8" r:id="rId3"/>
    <p:sldId id="277" r:id="rId4"/>
    <p:sldId id="276" r:id="rId5"/>
    <p:sldId id="262" r:id="rId6"/>
    <p:sldId id="275" r:id="rId7"/>
    <p:sldId id="270" r:id="rId8"/>
    <p:sldId id="279" r:id="rId9"/>
    <p:sldId id="268" r:id="rId10"/>
    <p:sldId id="280" r:id="rId11"/>
    <p:sldId id="264" r:id="rId12"/>
    <p:sldId id="265" r:id="rId13"/>
    <p:sldId id="267" r:id="rId14"/>
    <p:sldId id="272" r:id="rId15"/>
    <p:sldId id="273" r:id="rId16"/>
    <p:sldId id="281" r:id="rId17"/>
    <p:sldId id="271" r:id="rId18"/>
    <p:sldId id="269" r:id="rId19"/>
    <p:sldId id="261" r:id="rId20"/>
    <p:sldId id="282"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908" autoAdjust="0"/>
  </p:normalViewPr>
  <p:slideViewPr>
    <p:cSldViewPr>
      <p:cViewPr>
        <p:scale>
          <a:sx n="75" d="100"/>
          <a:sy n="75" d="100"/>
        </p:scale>
        <p:origin x="-1236" y="3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780B0F-E1FA-4A0D-A5B0-85AD2EFCCB5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6AA678E6-57AF-48A3-A081-982510B57822}">
      <dgm:prSet phldrT="[文本]"/>
      <dgm:spPr/>
      <dgm:t>
        <a:bodyPr/>
        <a:lstStyle/>
        <a:p>
          <a:r>
            <a:rPr lang="en-US" altLang="zh-CN" dirty="0" smtClean="0"/>
            <a:t>1</a:t>
          </a:r>
          <a:endParaRPr lang="zh-CN" altLang="en-US" dirty="0"/>
        </a:p>
      </dgm:t>
    </dgm:pt>
    <dgm:pt modelId="{4943CE26-0A38-436D-B347-1CA92AE5024A}" type="parTrans" cxnId="{13A27213-6534-4CF9-B633-348283935958}">
      <dgm:prSet/>
      <dgm:spPr/>
      <dgm:t>
        <a:bodyPr/>
        <a:lstStyle/>
        <a:p>
          <a:endParaRPr lang="zh-CN" altLang="en-US"/>
        </a:p>
      </dgm:t>
    </dgm:pt>
    <dgm:pt modelId="{C81C57E9-C7B1-45BC-8925-16ED249D2CBD}" type="sibTrans" cxnId="{13A27213-6534-4CF9-B633-348283935958}">
      <dgm:prSet/>
      <dgm:spPr/>
      <dgm:t>
        <a:bodyPr/>
        <a:lstStyle/>
        <a:p>
          <a:endParaRPr lang="zh-CN" altLang="en-US"/>
        </a:p>
      </dgm:t>
    </dgm:pt>
    <dgm:pt modelId="{E9C1C3A6-CDDE-4831-A09B-160B596FA7EF}">
      <dgm:prSet phldrT="[文本]"/>
      <dgm:spPr/>
      <dgm:t>
        <a:bodyPr/>
        <a:lstStyle/>
        <a:p>
          <a:r>
            <a:rPr lang="en-US" altLang="zh-CN" dirty="0" err="1" smtClean="0">
              <a:solidFill>
                <a:schemeClr val="accent6">
                  <a:lumMod val="75000"/>
                </a:schemeClr>
              </a:solidFill>
            </a:rPr>
            <a:t>Etcd</a:t>
          </a:r>
          <a:r>
            <a:rPr lang="zh-CN" altLang="en-US" dirty="0" smtClean="0">
              <a:solidFill>
                <a:schemeClr val="accent6">
                  <a:lumMod val="75000"/>
                </a:schemeClr>
              </a:solidFill>
            </a:rPr>
            <a:t>是什么</a:t>
          </a:r>
          <a:r>
            <a:rPr lang="en-US" altLang="zh-CN" dirty="0" smtClean="0">
              <a:solidFill>
                <a:schemeClr val="accent6">
                  <a:lumMod val="75000"/>
                </a:schemeClr>
              </a:solidFill>
            </a:rPr>
            <a:t>+</a:t>
          </a:r>
          <a:r>
            <a:rPr lang="zh-CN" altLang="en-US" dirty="0" smtClean="0">
              <a:solidFill>
                <a:schemeClr val="accent6">
                  <a:lumMod val="75000"/>
                </a:schemeClr>
              </a:solidFill>
            </a:rPr>
            <a:t>场景</a:t>
          </a:r>
          <a:endParaRPr lang="zh-CN" altLang="en-US" dirty="0">
            <a:solidFill>
              <a:schemeClr val="accent6">
                <a:lumMod val="75000"/>
              </a:schemeClr>
            </a:solidFill>
          </a:endParaRPr>
        </a:p>
      </dgm:t>
    </dgm:pt>
    <dgm:pt modelId="{DD54102E-A26A-4E3B-A252-8C888CB631B0}" type="parTrans" cxnId="{82B840D9-9F77-4056-A3F3-ACFF5C6C228A}">
      <dgm:prSet/>
      <dgm:spPr/>
      <dgm:t>
        <a:bodyPr/>
        <a:lstStyle/>
        <a:p>
          <a:endParaRPr lang="zh-CN" altLang="en-US"/>
        </a:p>
      </dgm:t>
    </dgm:pt>
    <dgm:pt modelId="{862BDAE0-F61E-4659-ABA9-B0DB00A3DC37}" type="sibTrans" cxnId="{82B840D9-9F77-4056-A3F3-ACFF5C6C228A}">
      <dgm:prSet/>
      <dgm:spPr/>
      <dgm:t>
        <a:bodyPr/>
        <a:lstStyle/>
        <a:p>
          <a:endParaRPr lang="zh-CN" altLang="en-US"/>
        </a:p>
      </dgm:t>
    </dgm:pt>
    <dgm:pt modelId="{10C97AE4-37BA-482C-ADC3-7A20AAC2E5BF}">
      <dgm:prSet phldrT="[文本]"/>
      <dgm:spPr/>
      <dgm:t>
        <a:bodyPr/>
        <a:lstStyle/>
        <a:p>
          <a:r>
            <a:rPr lang="en-US" altLang="zh-CN" dirty="0" smtClean="0"/>
            <a:t>2</a:t>
          </a:r>
          <a:endParaRPr lang="zh-CN" altLang="en-US" dirty="0"/>
        </a:p>
      </dgm:t>
    </dgm:pt>
    <dgm:pt modelId="{5E917527-07F7-4DD3-B163-027AE8D333DB}" type="parTrans" cxnId="{C22A2F31-0D12-40FE-BC47-86D6582D107D}">
      <dgm:prSet/>
      <dgm:spPr/>
      <dgm:t>
        <a:bodyPr/>
        <a:lstStyle/>
        <a:p>
          <a:endParaRPr lang="zh-CN" altLang="en-US"/>
        </a:p>
      </dgm:t>
    </dgm:pt>
    <dgm:pt modelId="{125761E5-46C5-40AC-AF95-F1029CCDBE58}" type="sibTrans" cxnId="{C22A2F31-0D12-40FE-BC47-86D6582D107D}">
      <dgm:prSet/>
      <dgm:spPr/>
      <dgm:t>
        <a:bodyPr/>
        <a:lstStyle/>
        <a:p>
          <a:endParaRPr lang="zh-CN" altLang="en-US"/>
        </a:p>
      </dgm:t>
    </dgm:pt>
    <dgm:pt modelId="{977C8F53-C33E-43A5-9389-1CC7395C6197}">
      <dgm:prSet phldrT="[文本]"/>
      <dgm:spPr/>
      <dgm:t>
        <a:bodyPr/>
        <a:lstStyle/>
        <a:p>
          <a:r>
            <a:rPr lang="zh-CN" altLang="en-US" dirty="0" smtClean="0"/>
            <a:t>核心算法</a:t>
          </a:r>
          <a:r>
            <a:rPr lang="en-US" altLang="zh-CN" dirty="0" smtClean="0"/>
            <a:t>raft</a:t>
          </a:r>
          <a:endParaRPr lang="zh-CN" altLang="en-US" dirty="0"/>
        </a:p>
      </dgm:t>
    </dgm:pt>
    <dgm:pt modelId="{CCC66D12-7F67-413A-A5E2-2540BCEDA17F}" type="parTrans" cxnId="{BE88A46B-6A39-4CC8-9CF9-12C38F653953}">
      <dgm:prSet/>
      <dgm:spPr/>
      <dgm:t>
        <a:bodyPr/>
        <a:lstStyle/>
        <a:p>
          <a:endParaRPr lang="zh-CN" altLang="en-US"/>
        </a:p>
      </dgm:t>
    </dgm:pt>
    <dgm:pt modelId="{906C882C-1C11-4ABD-B261-B96113EC7A87}" type="sibTrans" cxnId="{BE88A46B-6A39-4CC8-9CF9-12C38F653953}">
      <dgm:prSet/>
      <dgm:spPr/>
      <dgm:t>
        <a:bodyPr/>
        <a:lstStyle/>
        <a:p>
          <a:endParaRPr lang="zh-CN" altLang="en-US"/>
        </a:p>
      </dgm:t>
    </dgm:pt>
    <dgm:pt modelId="{0E0F96DF-B6B1-4B8C-B8CD-033B2C5ABE21}">
      <dgm:prSet phldrT="[文本]"/>
      <dgm:spPr/>
      <dgm:t>
        <a:bodyPr/>
        <a:lstStyle/>
        <a:p>
          <a:r>
            <a:rPr lang="en-US" altLang="zh-CN" dirty="0" smtClean="0"/>
            <a:t>3</a:t>
          </a:r>
          <a:endParaRPr lang="zh-CN" altLang="en-US" dirty="0"/>
        </a:p>
      </dgm:t>
    </dgm:pt>
    <dgm:pt modelId="{5FE55ABE-A7B8-4A56-880B-399DFFCD7F02}" type="parTrans" cxnId="{B33D7D07-65DF-4A3D-8934-A8DCA502C009}">
      <dgm:prSet/>
      <dgm:spPr/>
      <dgm:t>
        <a:bodyPr/>
        <a:lstStyle/>
        <a:p>
          <a:endParaRPr lang="zh-CN" altLang="en-US"/>
        </a:p>
      </dgm:t>
    </dgm:pt>
    <dgm:pt modelId="{6B7869F3-5C41-4E15-A117-FB63DE88895B}" type="sibTrans" cxnId="{B33D7D07-65DF-4A3D-8934-A8DCA502C009}">
      <dgm:prSet/>
      <dgm:spPr/>
      <dgm:t>
        <a:bodyPr/>
        <a:lstStyle/>
        <a:p>
          <a:endParaRPr lang="zh-CN" altLang="en-US"/>
        </a:p>
      </dgm:t>
    </dgm:pt>
    <dgm:pt modelId="{8804A6E9-8186-4F2A-B972-40A649A59C1A}">
      <dgm:prSet phldrT="[文本]"/>
      <dgm:spPr/>
      <dgm:t>
        <a:bodyPr/>
        <a:lstStyle/>
        <a:p>
          <a:r>
            <a:rPr lang="zh-CN" altLang="en-US" smtClean="0"/>
            <a:t>使用方式</a:t>
          </a:r>
          <a:endParaRPr lang="zh-CN" altLang="en-US" dirty="0"/>
        </a:p>
      </dgm:t>
    </dgm:pt>
    <dgm:pt modelId="{4D14ABA7-5E6F-4E15-ACEC-A5CEF8894645}" type="parTrans" cxnId="{6F964815-C542-4C4E-B5A2-C068B9F46F76}">
      <dgm:prSet/>
      <dgm:spPr/>
      <dgm:t>
        <a:bodyPr/>
        <a:lstStyle/>
        <a:p>
          <a:endParaRPr lang="zh-CN" altLang="en-US"/>
        </a:p>
      </dgm:t>
    </dgm:pt>
    <dgm:pt modelId="{878BCF0E-8CA7-42F3-BC40-E78325B48C9C}" type="sibTrans" cxnId="{6F964815-C542-4C4E-B5A2-C068B9F46F76}">
      <dgm:prSet/>
      <dgm:spPr/>
      <dgm:t>
        <a:bodyPr/>
        <a:lstStyle/>
        <a:p>
          <a:endParaRPr lang="zh-CN" altLang="en-US"/>
        </a:p>
      </dgm:t>
    </dgm:pt>
    <dgm:pt modelId="{A47E8B59-187A-4E93-9507-0D7FAFFBB606}">
      <dgm:prSet phldrT="[文本]"/>
      <dgm:spPr/>
      <dgm:t>
        <a:bodyPr/>
        <a:lstStyle/>
        <a:p>
          <a:r>
            <a:rPr lang="en-US" altLang="zh-CN" dirty="0" smtClean="0"/>
            <a:t>4</a:t>
          </a:r>
          <a:endParaRPr lang="zh-CN" altLang="en-US" dirty="0"/>
        </a:p>
      </dgm:t>
    </dgm:pt>
    <dgm:pt modelId="{89E94A2B-C335-4606-801B-6AB8F968618A}" type="parTrans" cxnId="{9C180376-5B36-4B52-B8A2-4D042379331C}">
      <dgm:prSet/>
      <dgm:spPr/>
      <dgm:t>
        <a:bodyPr/>
        <a:lstStyle/>
        <a:p>
          <a:endParaRPr lang="zh-CN" altLang="en-US"/>
        </a:p>
      </dgm:t>
    </dgm:pt>
    <dgm:pt modelId="{16837A22-A3EC-431D-AF1E-810467C83883}" type="sibTrans" cxnId="{9C180376-5B36-4B52-B8A2-4D042379331C}">
      <dgm:prSet/>
      <dgm:spPr/>
      <dgm:t>
        <a:bodyPr/>
        <a:lstStyle/>
        <a:p>
          <a:endParaRPr lang="zh-CN" altLang="en-US"/>
        </a:p>
      </dgm:t>
    </dgm:pt>
    <dgm:pt modelId="{B5746CEE-3CCE-4A90-BB1A-564004514AE0}">
      <dgm:prSet phldrT="[文本]"/>
      <dgm:spPr/>
      <dgm:t>
        <a:bodyPr/>
        <a:lstStyle/>
        <a:p>
          <a:r>
            <a:rPr lang="zh-CN" altLang="en-US" smtClean="0"/>
            <a:t>存储方式</a:t>
          </a:r>
          <a:endParaRPr lang="zh-CN" altLang="en-US" dirty="0"/>
        </a:p>
      </dgm:t>
    </dgm:pt>
    <dgm:pt modelId="{AB81D31F-424D-412F-8F45-2FF4E4EA6AE7}" type="parTrans" cxnId="{0E5AFD2A-F529-4CFB-884F-4AD5812C6B72}">
      <dgm:prSet/>
      <dgm:spPr/>
      <dgm:t>
        <a:bodyPr/>
        <a:lstStyle/>
        <a:p>
          <a:endParaRPr lang="zh-CN" altLang="en-US"/>
        </a:p>
      </dgm:t>
    </dgm:pt>
    <dgm:pt modelId="{0780AEFD-F56A-4DE8-A33B-C1B59DC0F387}" type="sibTrans" cxnId="{0E5AFD2A-F529-4CFB-884F-4AD5812C6B72}">
      <dgm:prSet/>
      <dgm:spPr/>
      <dgm:t>
        <a:bodyPr/>
        <a:lstStyle/>
        <a:p>
          <a:endParaRPr lang="zh-CN" altLang="en-US"/>
        </a:p>
      </dgm:t>
    </dgm:pt>
    <dgm:pt modelId="{2A763448-717E-46DB-B7DA-C8B6D5B2E4A9}" type="pres">
      <dgm:prSet presAssocID="{9F780B0F-E1FA-4A0D-A5B0-85AD2EFCCB56}" presName="linearFlow" presStyleCnt="0">
        <dgm:presLayoutVars>
          <dgm:dir/>
          <dgm:animLvl val="lvl"/>
          <dgm:resizeHandles val="exact"/>
        </dgm:presLayoutVars>
      </dgm:prSet>
      <dgm:spPr/>
      <dgm:t>
        <a:bodyPr/>
        <a:lstStyle/>
        <a:p>
          <a:endParaRPr lang="zh-CN" altLang="en-US"/>
        </a:p>
      </dgm:t>
    </dgm:pt>
    <dgm:pt modelId="{1B86A87C-C4DD-458C-B579-9B2A948938BA}" type="pres">
      <dgm:prSet presAssocID="{6AA678E6-57AF-48A3-A081-982510B57822}" presName="composite" presStyleCnt="0"/>
      <dgm:spPr/>
    </dgm:pt>
    <dgm:pt modelId="{E341BADF-72A3-435F-9722-3AEB4DB29601}" type="pres">
      <dgm:prSet presAssocID="{6AA678E6-57AF-48A3-A081-982510B57822}" presName="parentText" presStyleLbl="alignNode1" presStyleIdx="0" presStyleCnt="4">
        <dgm:presLayoutVars>
          <dgm:chMax val="1"/>
          <dgm:bulletEnabled val="1"/>
        </dgm:presLayoutVars>
      </dgm:prSet>
      <dgm:spPr/>
      <dgm:t>
        <a:bodyPr/>
        <a:lstStyle/>
        <a:p>
          <a:endParaRPr lang="zh-CN" altLang="en-US"/>
        </a:p>
      </dgm:t>
    </dgm:pt>
    <dgm:pt modelId="{E2E32D83-C598-49D6-9BBD-A017151FA700}" type="pres">
      <dgm:prSet presAssocID="{6AA678E6-57AF-48A3-A081-982510B57822}" presName="descendantText" presStyleLbl="alignAcc1" presStyleIdx="0" presStyleCnt="4">
        <dgm:presLayoutVars>
          <dgm:bulletEnabled val="1"/>
        </dgm:presLayoutVars>
      </dgm:prSet>
      <dgm:spPr/>
      <dgm:t>
        <a:bodyPr/>
        <a:lstStyle/>
        <a:p>
          <a:endParaRPr lang="zh-CN" altLang="en-US"/>
        </a:p>
      </dgm:t>
    </dgm:pt>
    <dgm:pt modelId="{A8512830-D1FC-4959-BF75-1B9B29AB6FC6}" type="pres">
      <dgm:prSet presAssocID="{C81C57E9-C7B1-45BC-8925-16ED249D2CBD}" presName="sp" presStyleCnt="0"/>
      <dgm:spPr/>
    </dgm:pt>
    <dgm:pt modelId="{FD954662-8C70-45E9-A4A2-79252A7DC98A}" type="pres">
      <dgm:prSet presAssocID="{10C97AE4-37BA-482C-ADC3-7A20AAC2E5BF}" presName="composite" presStyleCnt="0"/>
      <dgm:spPr/>
    </dgm:pt>
    <dgm:pt modelId="{F8C3CFB0-90C1-4D29-819C-1C29E6CFFE13}" type="pres">
      <dgm:prSet presAssocID="{10C97AE4-37BA-482C-ADC3-7A20AAC2E5BF}" presName="parentText" presStyleLbl="alignNode1" presStyleIdx="1" presStyleCnt="4">
        <dgm:presLayoutVars>
          <dgm:chMax val="1"/>
          <dgm:bulletEnabled val="1"/>
        </dgm:presLayoutVars>
      </dgm:prSet>
      <dgm:spPr/>
      <dgm:t>
        <a:bodyPr/>
        <a:lstStyle/>
        <a:p>
          <a:endParaRPr lang="zh-CN" altLang="en-US"/>
        </a:p>
      </dgm:t>
    </dgm:pt>
    <dgm:pt modelId="{D5E01BD2-841B-49ED-8583-95615865AB27}" type="pres">
      <dgm:prSet presAssocID="{10C97AE4-37BA-482C-ADC3-7A20AAC2E5BF}" presName="descendantText" presStyleLbl="alignAcc1" presStyleIdx="1" presStyleCnt="4">
        <dgm:presLayoutVars>
          <dgm:bulletEnabled val="1"/>
        </dgm:presLayoutVars>
      </dgm:prSet>
      <dgm:spPr/>
      <dgm:t>
        <a:bodyPr/>
        <a:lstStyle/>
        <a:p>
          <a:endParaRPr lang="zh-CN" altLang="en-US"/>
        </a:p>
      </dgm:t>
    </dgm:pt>
    <dgm:pt modelId="{DE2CD9F8-9AD5-4071-8548-57D5245CBACA}" type="pres">
      <dgm:prSet presAssocID="{125761E5-46C5-40AC-AF95-F1029CCDBE58}" presName="sp" presStyleCnt="0"/>
      <dgm:spPr/>
    </dgm:pt>
    <dgm:pt modelId="{D61A7CC3-6A2E-4664-B786-E73BA3D013D2}" type="pres">
      <dgm:prSet presAssocID="{0E0F96DF-B6B1-4B8C-B8CD-033B2C5ABE21}" presName="composite" presStyleCnt="0"/>
      <dgm:spPr/>
    </dgm:pt>
    <dgm:pt modelId="{25FCC6F8-C450-4D9A-89F7-4D0764B70188}" type="pres">
      <dgm:prSet presAssocID="{0E0F96DF-B6B1-4B8C-B8CD-033B2C5ABE21}" presName="parentText" presStyleLbl="alignNode1" presStyleIdx="2" presStyleCnt="4">
        <dgm:presLayoutVars>
          <dgm:chMax val="1"/>
          <dgm:bulletEnabled val="1"/>
        </dgm:presLayoutVars>
      </dgm:prSet>
      <dgm:spPr/>
      <dgm:t>
        <a:bodyPr/>
        <a:lstStyle/>
        <a:p>
          <a:endParaRPr lang="zh-CN" altLang="en-US"/>
        </a:p>
      </dgm:t>
    </dgm:pt>
    <dgm:pt modelId="{88EB9397-47DA-43D7-BBC0-A617F1A459CD}" type="pres">
      <dgm:prSet presAssocID="{0E0F96DF-B6B1-4B8C-B8CD-033B2C5ABE21}" presName="descendantText" presStyleLbl="alignAcc1" presStyleIdx="2" presStyleCnt="4">
        <dgm:presLayoutVars>
          <dgm:bulletEnabled val="1"/>
        </dgm:presLayoutVars>
      </dgm:prSet>
      <dgm:spPr/>
      <dgm:t>
        <a:bodyPr/>
        <a:lstStyle/>
        <a:p>
          <a:endParaRPr lang="zh-CN" altLang="en-US"/>
        </a:p>
      </dgm:t>
    </dgm:pt>
    <dgm:pt modelId="{E529AD8D-B70B-4A41-A4D9-16E6623689AB}" type="pres">
      <dgm:prSet presAssocID="{6B7869F3-5C41-4E15-A117-FB63DE88895B}" presName="sp" presStyleCnt="0"/>
      <dgm:spPr/>
    </dgm:pt>
    <dgm:pt modelId="{8FC06B3F-CCA6-45F4-A158-DD1DA388AC49}" type="pres">
      <dgm:prSet presAssocID="{A47E8B59-187A-4E93-9507-0D7FAFFBB606}" presName="composite" presStyleCnt="0"/>
      <dgm:spPr/>
    </dgm:pt>
    <dgm:pt modelId="{56B27DE7-2AE9-4B23-AF78-8CA9BC5B340D}" type="pres">
      <dgm:prSet presAssocID="{A47E8B59-187A-4E93-9507-0D7FAFFBB606}" presName="parentText" presStyleLbl="alignNode1" presStyleIdx="3" presStyleCnt="4">
        <dgm:presLayoutVars>
          <dgm:chMax val="1"/>
          <dgm:bulletEnabled val="1"/>
        </dgm:presLayoutVars>
      </dgm:prSet>
      <dgm:spPr/>
      <dgm:t>
        <a:bodyPr/>
        <a:lstStyle/>
        <a:p>
          <a:endParaRPr lang="zh-CN" altLang="en-US"/>
        </a:p>
      </dgm:t>
    </dgm:pt>
    <dgm:pt modelId="{2741EA6C-2182-4E18-A1F6-6DA2290C34A5}" type="pres">
      <dgm:prSet presAssocID="{A47E8B59-187A-4E93-9507-0D7FAFFBB606}" presName="descendantText" presStyleLbl="alignAcc1" presStyleIdx="3" presStyleCnt="4">
        <dgm:presLayoutVars>
          <dgm:bulletEnabled val="1"/>
        </dgm:presLayoutVars>
      </dgm:prSet>
      <dgm:spPr/>
      <dgm:t>
        <a:bodyPr/>
        <a:lstStyle/>
        <a:p>
          <a:endParaRPr lang="zh-CN" altLang="en-US"/>
        </a:p>
      </dgm:t>
    </dgm:pt>
  </dgm:ptLst>
  <dgm:cxnLst>
    <dgm:cxn modelId="{B33D7D07-65DF-4A3D-8934-A8DCA502C009}" srcId="{9F780B0F-E1FA-4A0D-A5B0-85AD2EFCCB56}" destId="{0E0F96DF-B6B1-4B8C-B8CD-033B2C5ABE21}" srcOrd="2" destOrd="0" parTransId="{5FE55ABE-A7B8-4A56-880B-399DFFCD7F02}" sibTransId="{6B7869F3-5C41-4E15-A117-FB63DE88895B}"/>
    <dgm:cxn modelId="{1ECFCE7A-0A3C-4556-AB83-AE4EC2CDE7C6}" type="presOf" srcId="{A47E8B59-187A-4E93-9507-0D7FAFFBB606}" destId="{56B27DE7-2AE9-4B23-AF78-8CA9BC5B340D}" srcOrd="0" destOrd="0" presId="urn:microsoft.com/office/officeart/2005/8/layout/chevron2"/>
    <dgm:cxn modelId="{E799107C-5773-41A5-AE95-025A3C35A5A6}" type="presOf" srcId="{977C8F53-C33E-43A5-9389-1CC7395C6197}" destId="{D5E01BD2-841B-49ED-8583-95615865AB27}" srcOrd="0" destOrd="0" presId="urn:microsoft.com/office/officeart/2005/8/layout/chevron2"/>
    <dgm:cxn modelId="{F022EE5F-708B-415C-8057-F5680D092C2F}" type="presOf" srcId="{0E0F96DF-B6B1-4B8C-B8CD-033B2C5ABE21}" destId="{25FCC6F8-C450-4D9A-89F7-4D0764B70188}" srcOrd="0" destOrd="0" presId="urn:microsoft.com/office/officeart/2005/8/layout/chevron2"/>
    <dgm:cxn modelId="{147206A4-78AA-4A33-8BA3-4C98A7C97042}" type="presOf" srcId="{9F780B0F-E1FA-4A0D-A5B0-85AD2EFCCB56}" destId="{2A763448-717E-46DB-B7DA-C8B6D5B2E4A9}" srcOrd="0" destOrd="0" presId="urn:microsoft.com/office/officeart/2005/8/layout/chevron2"/>
    <dgm:cxn modelId="{03F33F60-365E-46AC-9FA0-92B9B06D92BE}" type="presOf" srcId="{E9C1C3A6-CDDE-4831-A09B-160B596FA7EF}" destId="{E2E32D83-C598-49D6-9BBD-A017151FA700}" srcOrd="0" destOrd="0" presId="urn:microsoft.com/office/officeart/2005/8/layout/chevron2"/>
    <dgm:cxn modelId="{13A27213-6534-4CF9-B633-348283935958}" srcId="{9F780B0F-E1FA-4A0D-A5B0-85AD2EFCCB56}" destId="{6AA678E6-57AF-48A3-A081-982510B57822}" srcOrd="0" destOrd="0" parTransId="{4943CE26-0A38-436D-B347-1CA92AE5024A}" sibTransId="{C81C57E9-C7B1-45BC-8925-16ED249D2CBD}"/>
    <dgm:cxn modelId="{82B840D9-9F77-4056-A3F3-ACFF5C6C228A}" srcId="{6AA678E6-57AF-48A3-A081-982510B57822}" destId="{E9C1C3A6-CDDE-4831-A09B-160B596FA7EF}" srcOrd="0" destOrd="0" parTransId="{DD54102E-A26A-4E3B-A252-8C888CB631B0}" sibTransId="{862BDAE0-F61E-4659-ABA9-B0DB00A3DC37}"/>
    <dgm:cxn modelId="{BE88A46B-6A39-4CC8-9CF9-12C38F653953}" srcId="{10C97AE4-37BA-482C-ADC3-7A20AAC2E5BF}" destId="{977C8F53-C33E-43A5-9389-1CC7395C6197}" srcOrd="0" destOrd="0" parTransId="{CCC66D12-7F67-413A-A5E2-2540BCEDA17F}" sibTransId="{906C882C-1C11-4ABD-B261-B96113EC7A87}"/>
    <dgm:cxn modelId="{6F964815-C542-4C4E-B5A2-C068B9F46F76}" srcId="{0E0F96DF-B6B1-4B8C-B8CD-033B2C5ABE21}" destId="{8804A6E9-8186-4F2A-B972-40A649A59C1A}" srcOrd="0" destOrd="0" parTransId="{4D14ABA7-5E6F-4E15-ACEC-A5CEF8894645}" sibTransId="{878BCF0E-8CA7-42F3-BC40-E78325B48C9C}"/>
    <dgm:cxn modelId="{9C180376-5B36-4B52-B8A2-4D042379331C}" srcId="{9F780B0F-E1FA-4A0D-A5B0-85AD2EFCCB56}" destId="{A47E8B59-187A-4E93-9507-0D7FAFFBB606}" srcOrd="3" destOrd="0" parTransId="{89E94A2B-C335-4606-801B-6AB8F968618A}" sibTransId="{16837A22-A3EC-431D-AF1E-810467C83883}"/>
    <dgm:cxn modelId="{C22A2F31-0D12-40FE-BC47-86D6582D107D}" srcId="{9F780B0F-E1FA-4A0D-A5B0-85AD2EFCCB56}" destId="{10C97AE4-37BA-482C-ADC3-7A20AAC2E5BF}" srcOrd="1" destOrd="0" parTransId="{5E917527-07F7-4DD3-B163-027AE8D333DB}" sibTransId="{125761E5-46C5-40AC-AF95-F1029CCDBE58}"/>
    <dgm:cxn modelId="{0AE92AE5-44B7-48A0-A586-F5A4E5F5B55C}" type="presOf" srcId="{10C97AE4-37BA-482C-ADC3-7A20AAC2E5BF}" destId="{F8C3CFB0-90C1-4D29-819C-1C29E6CFFE13}" srcOrd="0" destOrd="0" presId="urn:microsoft.com/office/officeart/2005/8/layout/chevron2"/>
    <dgm:cxn modelId="{0E5AFD2A-F529-4CFB-884F-4AD5812C6B72}" srcId="{A47E8B59-187A-4E93-9507-0D7FAFFBB606}" destId="{B5746CEE-3CCE-4A90-BB1A-564004514AE0}" srcOrd="0" destOrd="0" parTransId="{AB81D31F-424D-412F-8F45-2FF4E4EA6AE7}" sibTransId="{0780AEFD-F56A-4DE8-A33B-C1B59DC0F387}"/>
    <dgm:cxn modelId="{1DEEBC31-9D07-44E7-A289-02D4DBE2D457}" type="presOf" srcId="{8804A6E9-8186-4F2A-B972-40A649A59C1A}" destId="{88EB9397-47DA-43D7-BBC0-A617F1A459CD}" srcOrd="0" destOrd="0" presId="urn:microsoft.com/office/officeart/2005/8/layout/chevron2"/>
    <dgm:cxn modelId="{80A78BD1-770E-4D1F-B83C-2450DA939A01}" type="presOf" srcId="{B5746CEE-3CCE-4A90-BB1A-564004514AE0}" destId="{2741EA6C-2182-4E18-A1F6-6DA2290C34A5}" srcOrd="0" destOrd="0" presId="urn:microsoft.com/office/officeart/2005/8/layout/chevron2"/>
    <dgm:cxn modelId="{6A039737-3E4B-4440-8BE5-776FB4FFA5A2}" type="presOf" srcId="{6AA678E6-57AF-48A3-A081-982510B57822}" destId="{E341BADF-72A3-435F-9722-3AEB4DB29601}" srcOrd="0" destOrd="0" presId="urn:microsoft.com/office/officeart/2005/8/layout/chevron2"/>
    <dgm:cxn modelId="{6CDF29CD-2103-4C1B-8138-FA584F2D9E88}" type="presParOf" srcId="{2A763448-717E-46DB-B7DA-C8B6D5B2E4A9}" destId="{1B86A87C-C4DD-458C-B579-9B2A948938BA}" srcOrd="0" destOrd="0" presId="urn:microsoft.com/office/officeart/2005/8/layout/chevron2"/>
    <dgm:cxn modelId="{6349215F-4F43-461D-B84D-35FE5BADEA57}" type="presParOf" srcId="{1B86A87C-C4DD-458C-B579-9B2A948938BA}" destId="{E341BADF-72A3-435F-9722-3AEB4DB29601}" srcOrd="0" destOrd="0" presId="urn:microsoft.com/office/officeart/2005/8/layout/chevron2"/>
    <dgm:cxn modelId="{06A37D0E-58D2-40BF-8E74-89AE2E7B1221}" type="presParOf" srcId="{1B86A87C-C4DD-458C-B579-9B2A948938BA}" destId="{E2E32D83-C598-49D6-9BBD-A017151FA700}" srcOrd="1" destOrd="0" presId="urn:microsoft.com/office/officeart/2005/8/layout/chevron2"/>
    <dgm:cxn modelId="{9BE6C987-75AF-4629-BFF0-298BA3A1588A}" type="presParOf" srcId="{2A763448-717E-46DB-B7DA-C8B6D5B2E4A9}" destId="{A8512830-D1FC-4959-BF75-1B9B29AB6FC6}" srcOrd="1" destOrd="0" presId="urn:microsoft.com/office/officeart/2005/8/layout/chevron2"/>
    <dgm:cxn modelId="{1D9FE1A9-BCA7-4C9E-8112-181C787C5FC4}" type="presParOf" srcId="{2A763448-717E-46DB-B7DA-C8B6D5B2E4A9}" destId="{FD954662-8C70-45E9-A4A2-79252A7DC98A}" srcOrd="2" destOrd="0" presId="urn:microsoft.com/office/officeart/2005/8/layout/chevron2"/>
    <dgm:cxn modelId="{249D99CF-2186-4A48-846F-CA65A1C57DD6}" type="presParOf" srcId="{FD954662-8C70-45E9-A4A2-79252A7DC98A}" destId="{F8C3CFB0-90C1-4D29-819C-1C29E6CFFE13}" srcOrd="0" destOrd="0" presId="urn:microsoft.com/office/officeart/2005/8/layout/chevron2"/>
    <dgm:cxn modelId="{A06540EB-2FA6-4C36-9AAE-7712384E9758}" type="presParOf" srcId="{FD954662-8C70-45E9-A4A2-79252A7DC98A}" destId="{D5E01BD2-841B-49ED-8583-95615865AB27}" srcOrd="1" destOrd="0" presId="urn:microsoft.com/office/officeart/2005/8/layout/chevron2"/>
    <dgm:cxn modelId="{F58FFD21-D616-4FCB-A38B-0728C3676F27}" type="presParOf" srcId="{2A763448-717E-46DB-B7DA-C8B6D5B2E4A9}" destId="{DE2CD9F8-9AD5-4071-8548-57D5245CBACA}" srcOrd="3" destOrd="0" presId="urn:microsoft.com/office/officeart/2005/8/layout/chevron2"/>
    <dgm:cxn modelId="{0F8EB539-8042-4859-AEF9-B9C0FC98BDB4}" type="presParOf" srcId="{2A763448-717E-46DB-B7DA-C8B6D5B2E4A9}" destId="{D61A7CC3-6A2E-4664-B786-E73BA3D013D2}" srcOrd="4" destOrd="0" presId="urn:microsoft.com/office/officeart/2005/8/layout/chevron2"/>
    <dgm:cxn modelId="{507508E2-2DBC-4F43-B79B-D2CBA4AFB115}" type="presParOf" srcId="{D61A7CC3-6A2E-4664-B786-E73BA3D013D2}" destId="{25FCC6F8-C450-4D9A-89F7-4D0764B70188}" srcOrd="0" destOrd="0" presId="urn:microsoft.com/office/officeart/2005/8/layout/chevron2"/>
    <dgm:cxn modelId="{9E2D1976-6DF8-41A9-A88B-7B640F07BC88}" type="presParOf" srcId="{D61A7CC3-6A2E-4664-B786-E73BA3D013D2}" destId="{88EB9397-47DA-43D7-BBC0-A617F1A459CD}" srcOrd="1" destOrd="0" presId="urn:microsoft.com/office/officeart/2005/8/layout/chevron2"/>
    <dgm:cxn modelId="{B3B8CD53-FBED-4219-A586-5B195E2C52D4}" type="presParOf" srcId="{2A763448-717E-46DB-B7DA-C8B6D5B2E4A9}" destId="{E529AD8D-B70B-4A41-A4D9-16E6623689AB}" srcOrd="5" destOrd="0" presId="urn:microsoft.com/office/officeart/2005/8/layout/chevron2"/>
    <dgm:cxn modelId="{7F619F67-2671-4E2B-BB32-3DAE79CFAE68}" type="presParOf" srcId="{2A763448-717E-46DB-B7DA-C8B6D5B2E4A9}" destId="{8FC06B3F-CCA6-45F4-A158-DD1DA388AC49}" srcOrd="6" destOrd="0" presId="urn:microsoft.com/office/officeart/2005/8/layout/chevron2"/>
    <dgm:cxn modelId="{33120FD8-DCF3-4F79-9BE7-6F3448B7DCA7}" type="presParOf" srcId="{8FC06B3F-CCA6-45F4-A158-DD1DA388AC49}" destId="{56B27DE7-2AE9-4B23-AF78-8CA9BC5B340D}" srcOrd="0" destOrd="0" presId="urn:microsoft.com/office/officeart/2005/8/layout/chevron2"/>
    <dgm:cxn modelId="{678DB764-6E94-443F-BF8E-1F491950B3BC}" type="presParOf" srcId="{8FC06B3F-CCA6-45F4-A158-DD1DA388AC49}" destId="{2741EA6C-2182-4E18-A1F6-6DA2290C34A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780B0F-E1FA-4A0D-A5B0-85AD2EFCCB5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6AA678E6-57AF-48A3-A081-982510B57822}">
      <dgm:prSet phldrT="[文本]"/>
      <dgm:spPr/>
      <dgm:t>
        <a:bodyPr/>
        <a:lstStyle/>
        <a:p>
          <a:r>
            <a:rPr lang="en-US" altLang="zh-CN" dirty="0" smtClean="0"/>
            <a:t>1</a:t>
          </a:r>
          <a:endParaRPr lang="zh-CN" altLang="en-US" dirty="0"/>
        </a:p>
      </dgm:t>
    </dgm:pt>
    <dgm:pt modelId="{4943CE26-0A38-436D-B347-1CA92AE5024A}" type="parTrans" cxnId="{13A27213-6534-4CF9-B633-348283935958}">
      <dgm:prSet/>
      <dgm:spPr/>
      <dgm:t>
        <a:bodyPr/>
        <a:lstStyle/>
        <a:p>
          <a:endParaRPr lang="zh-CN" altLang="en-US"/>
        </a:p>
      </dgm:t>
    </dgm:pt>
    <dgm:pt modelId="{C81C57E9-C7B1-45BC-8925-16ED249D2CBD}" type="sibTrans" cxnId="{13A27213-6534-4CF9-B633-348283935958}">
      <dgm:prSet/>
      <dgm:spPr/>
      <dgm:t>
        <a:bodyPr/>
        <a:lstStyle/>
        <a:p>
          <a:endParaRPr lang="zh-CN" altLang="en-US"/>
        </a:p>
      </dgm:t>
    </dgm:pt>
    <dgm:pt modelId="{E9C1C3A6-CDDE-4831-A09B-160B596FA7EF}">
      <dgm:prSet phldrT="[文本]"/>
      <dgm:spPr/>
      <dgm:t>
        <a:bodyPr/>
        <a:lstStyle/>
        <a:p>
          <a:r>
            <a:rPr lang="en-US" altLang="zh-CN" dirty="0" err="1" smtClean="0">
              <a:solidFill>
                <a:schemeClr val="tx1"/>
              </a:solidFill>
            </a:rPr>
            <a:t>Etcd</a:t>
          </a:r>
          <a:r>
            <a:rPr lang="zh-CN" altLang="en-US" dirty="0" smtClean="0">
              <a:solidFill>
                <a:schemeClr val="tx1"/>
              </a:solidFill>
            </a:rPr>
            <a:t>是什么</a:t>
          </a:r>
          <a:r>
            <a:rPr lang="en-US" altLang="zh-CN" dirty="0" smtClean="0">
              <a:solidFill>
                <a:schemeClr val="tx1"/>
              </a:solidFill>
            </a:rPr>
            <a:t>+</a:t>
          </a:r>
          <a:r>
            <a:rPr lang="zh-CN" altLang="en-US" dirty="0" smtClean="0">
              <a:solidFill>
                <a:schemeClr val="tx1"/>
              </a:solidFill>
            </a:rPr>
            <a:t>场景</a:t>
          </a:r>
          <a:endParaRPr lang="zh-CN" altLang="en-US" dirty="0">
            <a:solidFill>
              <a:schemeClr val="tx1"/>
            </a:solidFill>
          </a:endParaRPr>
        </a:p>
      </dgm:t>
    </dgm:pt>
    <dgm:pt modelId="{DD54102E-A26A-4E3B-A252-8C888CB631B0}" type="parTrans" cxnId="{82B840D9-9F77-4056-A3F3-ACFF5C6C228A}">
      <dgm:prSet/>
      <dgm:spPr/>
      <dgm:t>
        <a:bodyPr/>
        <a:lstStyle/>
        <a:p>
          <a:endParaRPr lang="zh-CN" altLang="en-US"/>
        </a:p>
      </dgm:t>
    </dgm:pt>
    <dgm:pt modelId="{862BDAE0-F61E-4659-ABA9-B0DB00A3DC37}" type="sibTrans" cxnId="{82B840D9-9F77-4056-A3F3-ACFF5C6C228A}">
      <dgm:prSet/>
      <dgm:spPr/>
      <dgm:t>
        <a:bodyPr/>
        <a:lstStyle/>
        <a:p>
          <a:endParaRPr lang="zh-CN" altLang="en-US"/>
        </a:p>
      </dgm:t>
    </dgm:pt>
    <dgm:pt modelId="{10C97AE4-37BA-482C-ADC3-7A20AAC2E5BF}">
      <dgm:prSet phldrT="[文本]"/>
      <dgm:spPr/>
      <dgm:t>
        <a:bodyPr/>
        <a:lstStyle/>
        <a:p>
          <a:r>
            <a:rPr lang="en-US" altLang="zh-CN" dirty="0" smtClean="0"/>
            <a:t>2</a:t>
          </a:r>
          <a:endParaRPr lang="zh-CN" altLang="en-US" dirty="0"/>
        </a:p>
      </dgm:t>
    </dgm:pt>
    <dgm:pt modelId="{5E917527-07F7-4DD3-B163-027AE8D333DB}" type="parTrans" cxnId="{C22A2F31-0D12-40FE-BC47-86D6582D107D}">
      <dgm:prSet/>
      <dgm:spPr/>
      <dgm:t>
        <a:bodyPr/>
        <a:lstStyle/>
        <a:p>
          <a:endParaRPr lang="zh-CN" altLang="en-US"/>
        </a:p>
      </dgm:t>
    </dgm:pt>
    <dgm:pt modelId="{125761E5-46C5-40AC-AF95-F1029CCDBE58}" type="sibTrans" cxnId="{C22A2F31-0D12-40FE-BC47-86D6582D107D}">
      <dgm:prSet/>
      <dgm:spPr/>
      <dgm:t>
        <a:bodyPr/>
        <a:lstStyle/>
        <a:p>
          <a:endParaRPr lang="zh-CN" altLang="en-US"/>
        </a:p>
      </dgm:t>
    </dgm:pt>
    <dgm:pt modelId="{977C8F53-C33E-43A5-9389-1CC7395C6197}">
      <dgm:prSet phldrT="[文本]"/>
      <dgm:spPr/>
      <dgm:t>
        <a:bodyPr/>
        <a:lstStyle/>
        <a:p>
          <a:r>
            <a:rPr lang="zh-CN" altLang="en-US" dirty="0" smtClean="0">
              <a:solidFill>
                <a:schemeClr val="accent6">
                  <a:lumMod val="75000"/>
                </a:schemeClr>
              </a:solidFill>
            </a:rPr>
            <a:t>核心算法</a:t>
          </a:r>
          <a:r>
            <a:rPr lang="en-US" altLang="zh-CN" dirty="0" smtClean="0">
              <a:solidFill>
                <a:schemeClr val="accent6">
                  <a:lumMod val="75000"/>
                </a:schemeClr>
              </a:solidFill>
            </a:rPr>
            <a:t>raft</a:t>
          </a:r>
          <a:endParaRPr lang="zh-CN" altLang="en-US" dirty="0">
            <a:solidFill>
              <a:schemeClr val="accent6">
                <a:lumMod val="75000"/>
              </a:schemeClr>
            </a:solidFill>
          </a:endParaRPr>
        </a:p>
      </dgm:t>
    </dgm:pt>
    <dgm:pt modelId="{CCC66D12-7F67-413A-A5E2-2540BCEDA17F}" type="parTrans" cxnId="{BE88A46B-6A39-4CC8-9CF9-12C38F653953}">
      <dgm:prSet/>
      <dgm:spPr/>
      <dgm:t>
        <a:bodyPr/>
        <a:lstStyle/>
        <a:p>
          <a:endParaRPr lang="zh-CN" altLang="en-US"/>
        </a:p>
      </dgm:t>
    </dgm:pt>
    <dgm:pt modelId="{906C882C-1C11-4ABD-B261-B96113EC7A87}" type="sibTrans" cxnId="{BE88A46B-6A39-4CC8-9CF9-12C38F653953}">
      <dgm:prSet/>
      <dgm:spPr/>
      <dgm:t>
        <a:bodyPr/>
        <a:lstStyle/>
        <a:p>
          <a:endParaRPr lang="zh-CN" altLang="en-US"/>
        </a:p>
      </dgm:t>
    </dgm:pt>
    <dgm:pt modelId="{0E0F96DF-B6B1-4B8C-B8CD-033B2C5ABE21}">
      <dgm:prSet phldrT="[文本]"/>
      <dgm:spPr/>
      <dgm:t>
        <a:bodyPr/>
        <a:lstStyle/>
        <a:p>
          <a:r>
            <a:rPr lang="en-US" altLang="zh-CN" dirty="0" smtClean="0"/>
            <a:t>3</a:t>
          </a:r>
          <a:endParaRPr lang="zh-CN" altLang="en-US" dirty="0"/>
        </a:p>
      </dgm:t>
    </dgm:pt>
    <dgm:pt modelId="{5FE55ABE-A7B8-4A56-880B-399DFFCD7F02}" type="parTrans" cxnId="{B33D7D07-65DF-4A3D-8934-A8DCA502C009}">
      <dgm:prSet/>
      <dgm:spPr/>
      <dgm:t>
        <a:bodyPr/>
        <a:lstStyle/>
        <a:p>
          <a:endParaRPr lang="zh-CN" altLang="en-US"/>
        </a:p>
      </dgm:t>
    </dgm:pt>
    <dgm:pt modelId="{6B7869F3-5C41-4E15-A117-FB63DE88895B}" type="sibTrans" cxnId="{B33D7D07-65DF-4A3D-8934-A8DCA502C009}">
      <dgm:prSet/>
      <dgm:spPr/>
      <dgm:t>
        <a:bodyPr/>
        <a:lstStyle/>
        <a:p>
          <a:endParaRPr lang="zh-CN" altLang="en-US"/>
        </a:p>
      </dgm:t>
    </dgm:pt>
    <dgm:pt modelId="{8804A6E9-8186-4F2A-B972-40A649A59C1A}">
      <dgm:prSet phldrT="[文本]"/>
      <dgm:spPr/>
      <dgm:t>
        <a:bodyPr/>
        <a:lstStyle/>
        <a:p>
          <a:r>
            <a:rPr lang="zh-CN" altLang="en-US" smtClean="0"/>
            <a:t>使用方式</a:t>
          </a:r>
          <a:endParaRPr lang="zh-CN" altLang="en-US" dirty="0"/>
        </a:p>
      </dgm:t>
    </dgm:pt>
    <dgm:pt modelId="{4D14ABA7-5E6F-4E15-ACEC-A5CEF8894645}" type="parTrans" cxnId="{6F964815-C542-4C4E-B5A2-C068B9F46F76}">
      <dgm:prSet/>
      <dgm:spPr/>
      <dgm:t>
        <a:bodyPr/>
        <a:lstStyle/>
        <a:p>
          <a:endParaRPr lang="zh-CN" altLang="en-US"/>
        </a:p>
      </dgm:t>
    </dgm:pt>
    <dgm:pt modelId="{878BCF0E-8CA7-42F3-BC40-E78325B48C9C}" type="sibTrans" cxnId="{6F964815-C542-4C4E-B5A2-C068B9F46F76}">
      <dgm:prSet/>
      <dgm:spPr/>
      <dgm:t>
        <a:bodyPr/>
        <a:lstStyle/>
        <a:p>
          <a:endParaRPr lang="zh-CN" altLang="en-US"/>
        </a:p>
      </dgm:t>
    </dgm:pt>
    <dgm:pt modelId="{A47E8B59-187A-4E93-9507-0D7FAFFBB606}">
      <dgm:prSet phldrT="[文本]"/>
      <dgm:spPr/>
      <dgm:t>
        <a:bodyPr/>
        <a:lstStyle/>
        <a:p>
          <a:r>
            <a:rPr lang="en-US" altLang="zh-CN" dirty="0" smtClean="0"/>
            <a:t>4</a:t>
          </a:r>
          <a:endParaRPr lang="zh-CN" altLang="en-US" dirty="0"/>
        </a:p>
      </dgm:t>
    </dgm:pt>
    <dgm:pt modelId="{89E94A2B-C335-4606-801B-6AB8F968618A}" type="parTrans" cxnId="{9C180376-5B36-4B52-B8A2-4D042379331C}">
      <dgm:prSet/>
      <dgm:spPr/>
      <dgm:t>
        <a:bodyPr/>
        <a:lstStyle/>
        <a:p>
          <a:endParaRPr lang="zh-CN" altLang="en-US"/>
        </a:p>
      </dgm:t>
    </dgm:pt>
    <dgm:pt modelId="{16837A22-A3EC-431D-AF1E-810467C83883}" type="sibTrans" cxnId="{9C180376-5B36-4B52-B8A2-4D042379331C}">
      <dgm:prSet/>
      <dgm:spPr/>
      <dgm:t>
        <a:bodyPr/>
        <a:lstStyle/>
        <a:p>
          <a:endParaRPr lang="zh-CN" altLang="en-US"/>
        </a:p>
      </dgm:t>
    </dgm:pt>
    <dgm:pt modelId="{B5746CEE-3CCE-4A90-BB1A-564004514AE0}">
      <dgm:prSet phldrT="[文本]"/>
      <dgm:spPr/>
      <dgm:t>
        <a:bodyPr/>
        <a:lstStyle/>
        <a:p>
          <a:r>
            <a:rPr lang="zh-CN" altLang="en-US" smtClean="0"/>
            <a:t>存储方式</a:t>
          </a:r>
          <a:endParaRPr lang="zh-CN" altLang="en-US" dirty="0"/>
        </a:p>
      </dgm:t>
    </dgm:pt>
    <dgm:pt modelId="{AB81D31F-424D-412F-8F45-2FF4E4EA6AE7}" type="parTrans" cxnId="{0E5AFD2A-F529-4CFB-884F-4AD5812C6B72}">
      <dgm:prSet/>
      <dgm:spPr/>
      <dgm:t>
        <a:bodyPr/>
        <a:lstStyle/>
        <a:p>
          <a:endParaRPr lang="zh-CN" altLang="en-US"/>
        </a:p>
      </dgm:t>
    </dgm:pt>
    <dgm:pt modelId="{0780AEFD-F56A-4DE8-A33B-C1B59DC0F387}" type="sibTrans" cxnId="{0E5AFD2A-F529-4CFB-884F-4AD5812C6B72}">
      <dgm:prSet/>
      <dgm:spPr/>
      <dgm:t>
        <a:bodyPr/>
        <a:lstStyle/>
        <a:p>
          <a:endParaRPr lang="zh-CN" altLang="en-US"/>
        </a:p>
      </dgm:t>
    </dgm:pt>
    <dgm:pt modelId="{2A763448-717E-46DB-B7DA-C8B6D5B2E4A9}" type="pres">
      <dgm:prSet presAssocID="{9F780B0F-E1FA-4A0D-A5B0-85AD2EFCCB56}" presName="linearFlow" presStyleCnt="0">
        <dgm:presLayoutVars>
          <dgm:dir/>
          <dgm:animLvl val="lvl"/>
          <dgm:resizeHandles val="exact"/>
        </dgm:presLayoutVars>
      </dgm:prSet>
      <dgm:spPr/>
      <dgm:t>
        <a:bodyPr/>
        <a:lstStyle/>
        <a:p>
          <a:endParaRPr lang="zh-CN" altLang="en-US"/>
        </a:p>
      </dgm:t>
    </dgm:pt>
    <dgm:pt modelId="{1B86A87C-C4DD-458C-B579-9B2A948938BA}" type="pres">
      <dgm:prSet presAssocID="{6AA678E6-57AF-48A3-A081-982510B57822}" presName="composite" presStyleCnt="0"/>
      <dgm:spPr/>
    </dgm:pt>
    <dgm:pt modelId="{E341BADF-72A3-435F-9722-3AEB4DB29601}" type="pres">
      <dgm:prSet presAssocID="{6AA678E6-57AF-48A3-A081-982510B57822}" presName="parentText" presStyleLbl="alignNode1" presStyleIdx="0" presStyleCnt="4">
        <dgm:presLayoutVars>
          <dgm:chMax val="1"/>
          <dgm:bulletEnabled val="1"/>
        </dgm:presLayoutVars>
      </dgm:prSet>
      <dgm:spPr/>
      <dgm:t>
        <a:bodyPr/>
        <a:lstStyle/>
        <a:p>
          <a:endParaRPr lang="zh-CN" altLang="en-US"/>
        </a:p>
      </dgm:t>
    </dgm:pt>
    <dgm:pt modelId="{E2E32D83-C598-49D6-9BBD-A017151FA700}" type="pres">
      <dgm:prSet presAssocID="{6AA678E6-57AF-48A3-A081-982510B57822}" presName="descendantText" presStyleLbl="alignAcc1" presStyleIdx="0" presStyleCnt="4">
        <dgm:presLayoutVars>
          <dgm:bulletEnabled val="1"/>
        </dgm:presLayoutVars>
      </dgm:prSet>
      <dgm:spPr/>
      <dgm:t>
        <a:bodyPr/>
        <a:lstStyle/>
        <a:p>
          <a:endParaRPr lang="zh-CN" altLang="en-US"/>
        </a:p>
      </dgm:t>
    </dgm:pt>
    <dgm:pt modelId="{A8512830-D1FC-4959-BF75-1B9B29AB6FC6}" type="pres">
      <dgm:prSet presAssocID="{C81C57E9-C7B1-45BC-8925-16ED249D2CBD}" presName="sp" presStyleCnt="0"/>
      <dgm:spPr/>
    </dgm:pt>
    <dgm:pt modelId="{FD954662-8C70-45E9-A4A2-79252A7DC98A}" type="pres">
      <dgm:prSet presAssocID="{10C97AE4-37BA-482C-ADC3-7A20AAC2E5BF}" presName="composite" presStyleCnt="0"/>
      <dgm:spPr/>
    </dgm:pt>
    <dgm:pt modelId="{F8C3CFB0-90C1-4D29-819C-1C29E6CFFE13}" type="pres">
      <dgm:prSet presAssocID="{10C97AE4-37BA-482C-ADC3-7A20AAC2E5BF}" presName="parentText" presStyleLbl="alignNode1" presStyleIdx="1" presStyleCnt="4">
        <dgm:presLayoutVars>
          <dgm:chMax val="1"/>
          <dgm:bulletEnabled val="1"/>
        </dgm:presLayoutVars>
      </dgm:prSet>
      <dgm:spPr/>
      <dgm:t>
        <a:bodyPr/>
        <a:lstStyle/>
        <a:p>
          <a:endParaRPr lang="zh-CN" altLang="en-US"/>
        </a:p>
      </dgm:t>
    </dgm:pt>
    <dgm:pt modelId="{D5E01BD2-841B-49ED-8583-95615865AB27}" type="pres">
      <dgm:prSet presAssocID="{10C97AE4-37BA-482C-ADC3-7A20AAC2E5BF}" presName="descendantText" presStyleLbl="alignAcc1" presStyleIdx="1" presStyleCnt="4">
        <dgm:presLayoutVars>
          <dgm:bulletEnabled val="1"/>
        </dgm:presLayoutVars>
      </dgm:prSet>
      <dgm:spPr/>
      <dgm:t>
        <a:bodyPr/>
        <a:lstStyle/>
        <a:p>
          <a:endParaRPr lang="zh-CN" altLang="en-US"/>
        </a:p>
      </dgm:t>
    </dgm:pt>
    <dgm:pt modelId="{DE2CD9F8-9AD5-4071-8548-57D5245CBACA}" type="pres">
      <dgm:prSet presAssocID="{125761E5-46C5-40AC-AF95-F1029CCDBE58}" presName="sp" presStyleCnt="0"/>
      <dgm:spPr/>
    </dgm:pt>
    <dgm:pt modelId="{D61A7CC3-6A2E-4664-B786-E73BA3D013D2}" type="pres">
      <dgm:prSet presAssocID="{0E0F96DF-B6B1-4B8C-B8CD-033B2C5ABE21}" presName="composite" presStyleCnt="0"/>
      <dgm:spPr/>
    </dgm:pt>
    <dgm:pt modelId="{25FCC6F8-C450-4D9A-89F7-4D0764B70188}" type="pres">
      <dgm:prSet presAssocID="{0E0F96DF-B6B1-4B8C-B8CD-033B2C5ABE21}" presName="parentText" presStyleLbl="alignNode1" presStyleIdx="2" presStyleCnt="4">
        <dgm:presLayoutVars>
          <dgm:chMax val="1"/>
          <dgm:bulletEnabled val="1"/>
        </dgm:presLayoutVars>
      </dgm:prSet>
      <dgm:spPr/>
      <dgm:t>
        <a:bodyPr/>
        <a:lstStyle/>
        <a:p>
          <a:endParaRPr lang="zh-CN" altLang="en-US"/>
        </a:p>
      </dgm:t>
    </dgm:pt>
    <dgm:pt modelId="{88EB9397-47DA-43D7-BBC0-A617F1A459CD}" type="pres">
      <dgm:prSet presAssocID="{0E0F96DF-B6B1-4B8C-B8CD-033B2C5ABE21}" presName="descendantText" presStyleLbl="alignAcc1" presStyleIdx="2" presStyleCnt="4">
        <dgm:presLayoutVars>
          <dgm:bulletEnabled val="1"/>
        </dgm:presLayoutVars>
      </dgm:prSet>
      <dgm:spPr/>
      <dgm:t>
        <a:bodyPr/>
        <a:lstStyle/>
        <a:p>
          <a:endParaRPr lang="zh-CN" altLang="en-US"/>
        </a:p>
      </dgm:t>
    </dgm:pt>
    <dgm:pt modelId="{E529AD8D-B70B-4A41-A4D9-16E6623689AB}" type="pres">
      <dgm:prSet presAssocID="{6B7869F3-5C41-4E15-A117-FB63DE88895B}" presName="sp" presStyleCnt="0"/>
      <dgm:spPr/>
    </dgm:pt>
    <dgm:pt modelId="{8FC06B3F-CCA6-45F4-A158-DD1DA388AC49}" type="pres">
      <dgm:prSet presAssocID="{A47E8B59-187A-4E93-9507-0D7FAFFBB606}" presName="composite" presStyleCnt="0"/>
      <dgm:spPr/>
    </dgm:pt>
    <dgm:pt modelId="{56B27DE7-2AE9-4B23-AF78-8CA9BC5B340D}" type="pres">
      <dgm:prSet presAssocID="{A47E8B59-187A-4E93-9507-0D7FAFFBB606}" presName="parentText" presStyleLbl="alignNode1" presStyleIdx="3" presStyleCnt="4">
        <dgm:presLayoutVars>
          <dgm:chMax val="1"/>
          <dgm:bulletEnabled val="1"/>
        </dgm:presLayoutVars>
      </dgm:prSet>
      <dgm:spPr/>
      <dgm:t>
        <a:bodyPr/>
        <a:lstStyle/>
        <a:p>
          <a:endParaRPr lang="zh-CN" altLang="en-US"/>
        </a:p>
      </dgm:t>
    </dgm:pt>
    <dgm:pt modelId="{2741EA6C-2182-4E18-A1F6-6DA2290C34A5}" type="pres">
      <dgm:prSet presAssocID="{A47E8B59-187A-4E93-9507-0D7FAFFBB606}" presName="descendantText" presStyleLbl="alignAcc1" presStyleIdx="3" presStyleCnt="4">
        <dgm:presLayoutVars>
          <dgm:bulletEnabled val="1"/>
        </dgm:presLayoutVars>
      </dgm:prSet>
      <dgm:spPr/>
      <dgm:t>
        <a:bodyPr/>
        <a:lstStyle/>
        <a:p>
          <a:endParaRPr lang="zh-CN" altLang="en-US"/>
        </a:p>
      </dgm:t>
    </dgm:pt>
  </dgm:ptLst>
  <dgm:cxnLst>
    <dgm:cxn modelId="{82B840D9-9F77-4056-A3F3-ACFF5C6C228A}" srcId="{6AA678E6-57AF-48A3-A081-982510B57822}" destId="{E9C1C3A6-CDDE-4831-A09B-160B596FA7EF}" srcOrd="0" destOrd="0" parTransId="{DD54102E-A26A-4E3B-A252-8C888CB631B0}" sibTransId="{862BDAE0-F61E-4659-ABA9-B0DB00A3DC37}"/>
    <dgm:cxn modelId="{BE88A46B-6A39-4CC8-9CF9-12C38F653953}" srcId="{10C97AE4-37BA-482C-ADC3-7A20AAC2E5BF}" destId="{977C8F53-C33E-43A5-9389-1CC7395C6197}" srcOrd="0" destOrd="0" parTransId="{CCC66D12-7F67-413A-A5E2-2540BCEDA17F}" sibTransId="{906C882C-1C11-4ABD-B261-B96113EC7A87}"/>
    <dgm:cxn modelId="{1FB905DD-316A-4FD4-8E02-BBBEE7A0FC6C}" type="presOf" srcId="{977C8F53-C33E-43A5-9389-1CC7395C6197}" destId="{D5E01BD2-841B-49ED-8583-95615865AB27}" srcOrd="0" destOrd="0" presId="urn:microsoft.com/office/officeart/2005/8/layout/chevron2"/>
    <dgm:cxn modelId="{6F964815-C542-4C4E-B5A2-C068B9F46F76}" srcId="{0E0F96DF-B6B1-4B8C-B8CD-033B2C5ABE21}" destId="{8804A6E9-8186-4F2A-B972-40A649A59C1A}" srcOrd="0" destOrd="0" parTransId="{4D14ABA7-5E6F-4E15-ACEC-A5CEF8894645}" sibTransId="{878BCF0E-8CA7-42F3-BC40-E78325B48C9C}"/>
    <dgm:cxn modelId="{72D767C2-8EAA-4485-8B8E-EFB3539FCF43}" type="presOf" srcId="{A47E8B59-187A-4E93-9507-0D7FAFFBB606}" destId="{56B27DE7-2AE9-4B23-AF78-8CA9BC5B340D}" srcOrd="0" destOrd="0" presId="urn:microsoft.com/office/officeart/2005/8/layout/chevron2"/>
    <dgm:cxn modelId="{B4518779-E5CC-45EC-A621-946F10E3040C}" type="presOf" srcId="{9F780B0F-E1FA-4A0D-A5B0-85AD2EFCCB56}" destId="{2A763448-717E-46DB-B7DA-C8B6D5B2E4A9}" srcOrd="0" destOrd="0" presId="urn:microsoft.com/office/officeart/2005/8/layout/chevron2"/>
    <dgm:cxn modelId="{483052E6-94F7-47E3-9D6A-0577435504BD}" type="presOf" srcId="{6AA678E6-57AF-48A3-A081-982510B57822}" destId="{E341BADF-72A3-435F-9722-3AEB4DB29601}" srcOrd="0" destOrd="0" presId="urn:microsoft.com/office/officeart/2005/8/layout/chevron2"/>
    <dgm:cxn modelId="{35F70016-1E9A-4B79-8553-46651AA27A49}" type="presOf" srcId="{E9C1C3A6-CDDE-4831-A09B-160B596FA7EF}" destId="{E2E32D83-C598-49D6-9BBD-A017151FA700}" srcOrd="0" destOrd="0" presId="urn:microsoft.com/office/officeart/2005/8/layout/chevron2"/>
    <dgm:cxn modelId="{13A27213-6534-4CF9-B633-348283935958}" srcId="{9F780B0F-E1FA-4A0D-A5B0-85AD2EFCCB56}" destId="{6AA678E6-57AF-48A3-A081-982510B57822}" srcOrd="0" destOrd="0" parTransId="{4943CE26-0A38-436D-B347-1CA92AE5024A}" sibTransId="{C81C57E9-C7B1-45BC-8925-16ED249D2CBD}"/>
    <dgm:cxn modelId="{B33D7D07-65DF-4A3D-8934-A8DCA502C009}" srcId="{9F780B0F-E1FA-4A0D-A5B0-85AD2EFCCB56}" destId="{0E0F96DF-B6B1-4B8C-B8CD-033B2C5ABE21}" srcOrd="2" destOrd="0" parTransId="{5FE55ABE-A7B8-4A56-880B-399DFFCD7F02}" sibTransId="{6B7869F3-5C41-4E15-A117-FB63DE88895B}"/>
    <dgm:cxn modelId="{C22A2F31-0D12-40FE-BC47-86D6582D107D}" srcId="{9F780B0F-E1FA-4A0D-A5B0-85AD2EFCCB56}" destId="{10C97AE4-37BA-482C-ADC3-7A20AAC2E5BF}" srcOrd="1" destOrd="0" parTransId="{5E917527-07F7-4DD3-B163-027AE8D333DB}" sibTransId="{125761E5-46C5-40AC-AF95-F1029CCDBE58}"/>
    <dgm:cxn modelId="{9C180376-5B36-4B52-B8A2-4D042379331C}" srcId="{9F780B0F-E1FA-4A0D-A5B0-85AD2EFCCB56}" destId="{A47E8B59-187A-4E93-9507-0D7FAFFBB606}" srcOrd="3" destOrd="0" parTransId="{89E94A2B-C335-4606-801B-6AB8F968618A}" sibTransId="{16837A22-A3EC-431D-AF1E-810467C83883}"/>
    <dgm:cxn modelId="{EAA67ECF-0EBB-412B-BA66-E1D7C006758A}" type="presOf" srcId="{B5746CEE-3CCE-4A90-BB1A-564004514AE0}" destId="{2741EA6C-2182-4E18-A1F6-6DA2290C34A5}" srcOrd="0" destOrd="0" presId="urn:microsoft.com/office/officeart/2005/8/layout/chevron2"/>
    <dgm:cxn modelId="{60AFA1D6-90C2-4411-BC19-194F771FE741}" type="presOf" srcId="{0E0F96DF-B6B1-4B8C-B8CD-033B2C5ABE21}" destId="{25FCC6F8-C450-4D9A-89F7-4D0764B70188}" srcOrd="0" destOrd="0" presId="urn:microsoft.com/office/officeart/2005/8/layout/chevron2"/>
    <dgm:cxn modelId="{6EE8D49E-81A0-4F66-903C-3DB3D7CAB802}" type="presOf" srcId="{10C97AE4-37BA-482C-ADC3-7A20AAC2E5BF}" destId="{F8C3CFB0-90C1-4D29-819C-1C29E6CFFE13}" srcOrd="0" destOrd="0" presId="urn:microsoft.com/office/officeart/2005/8/layout/chevron2"/>
    <dgm:cxn modelId="{1A9F5EE6-F816-48FD-A6B5-618C79C2DB26}" type="presOf" srcId="{8804A6E9-8186-4F2A-B972-40A649A59C1A}" destId="{88EB9397-47DA-43D7-BBC0-A617F1A459CD}" srcOrd="0" destOrd="0" presId="urn:microsoft.com/office/officeart/2005/8/layout/chevron2"/>
    <dgm:cxn modelId="{0E5AFD2A-F529-4CFB-884F-4AD5812C6B72}" srcId="{A47E8B59-187A-4E93-9507-0D7FAFFBB606}" destId="{B5746CEE-3CCE-4A90-BB1A-564004514AE0}" srcOrd="0" destOrd="0" parTransId="{AB81D31F-424D-412F-8F45-2FF4E4EA6AE7}" sibTransId="{0780AEFD-F56A-4DE8-A33B-C1B59DC0F387}"/>
    <dgm:cxn modelId="{48C2128F-7A05-4954-A1B2-D26BE47E30E9}" type="presParOf" srcId="{2A763448-717E-46DB-B7DA-C8B6D5B2E4A9}" destId="{1B86A87C-C4DD-458C-B579-9B2A948938BA}" srcOrd="0" destOrd="0" presId="urn:microsoft.com/office/officeart/2005/8/layout/chevron2"/>
    <dgm:cxn modelId="{668EB153-A3BA-4554-A323-6BAEDFC01686}" type="presParOf" srcId="{1B86A87C-C4DD-458C-B579-9B2A948938BA}" destId="{E341BADF-72A3-435F-9722-3AEB4DB29601}" srcOrd="0" destOrd="0" presId="urn:microsoft.com/office/officeart/2005/8/layout/chevron2"/>
    <dgm:cxn modelId="{957785C8-1279-44B6-B237-3B4EF73805E5}" type="presParOf" srcId="{1B86A87C-C4DD-458C-B579-9B2A948938BA}" destId="{E2E32D83-C598-49D6-9BBD-A017151FA700}" srcOrd="1" destOrd="0" presId="urn:microsoft.com/office/officeart/2005/8/layout/chevron2"/>
    <dgm:cxn modelId="{E539A6E1-263A-4D7E-825F-781D22663973}" type="presParOf" srcId="{2A763448-717E-46DB-B7DA-C8B6D5B2E4A9}" destId="{A8512830-D1FC-4959-BF75-1B9B29AB6FC6}" srcOrd="1" destOrd="0" presId="urn:microsoft.com/office/officeart/2005/8/layout/chevron2"/>
    <dgm:cxn modelId="{5B474AB3-DAB8-42C3-8479-256EA93778A3}" type="presParOf" srcId="{2A763448-717E-46DB-B7DA-C8B6D5B2E4A9}" destId="{FD954662-8C70-45E9-A4A2-79252A7DC98A}" srcOrd="2" destOrd="0" presId="urn:microsoft.com/office/officeart/2005/8/layout/chevron2"/>
    <dgm:cxn modelId="{FE204DB4-751F-4144-99AE-7EAF7AD48695}" type="presParOf" srcId="{FD954662-8C70-45E9-A4A2-79252A7DC98A}" destId="{F8C3CFB0-90C1-4D29-819C-1C29E6CFFE13}" srcOrd="0" destOrd="0" presId="urn:microsoft.com/office/officeart/2005/8/layout/chevron2"/>
    <dgm:cxn modelId="{FEB8A9E1-BFDC-44AD-9B67-F586187D0CA1}" type="presParOf" srcId="{FD954662-8C70-45E9-A4A2-79252A7DC98A}" destId="{D5E01BD2-841B-49ED-8583-95615865AB27}" srcOrd="1" destOrd="0" presId="urn:microsoft.com/office/officeart/2005/8/layout/chevron2"/>
    <dgm:cxn modelId="{9436E0DC-5EB1-4FFE-BE16-9AAE21583294}" type="presParOf" srcId="{2A763448-717E-46DB-B7DA-C8B6D5B2E4A9}" destId="{DE2CD9F8-9AD5-4071-8548-57D5245CBACA}" srcOrd="3" destOrd="0" presId="urn:microsoft.com/office/officeart/2005/8/layout/chevron2"/>
    <dgm:cxn modelId="{9201DDF8-2813-4F51-BA23-FCEF4560E917}" type="presParOf" srcId="{2A763448-717E-46DB-B7DA-C8B6D5B2E4A9}" destId="{D61A7CC3-6A2E-4664-B786-E73BA3D013D2}" srcOrd="4" destOrd="0" presId="urn:microsoft.com/office/officeart/2005/8/layout/chevron2"/>
    <dgm:cxn modelId="{702D718F-C15C-45D1-AF38-FFAFCD062F0D}" type="presParOf" srcId="{D61A7CC3-6A2E-4664-B786-E73BA3D013D2}" destId="{25FCC6F8-C450-4D9A-89F7-4D0764B70188}" srcOrd="0" destOrd="0" presId="urn:microsoft.com/office/officeart/2005/8/layout/chevron2"/>
    <dgm:cxn modelId="{9834296D-9D13-40A3-8D4D-B830A13792C1}" type="presParOf" srcId="{D61A7CC3-6A2E-4664-B786-E73BA3D013D2}" destId="{88EB9397-47DA-43D7-BBC0-A617F1A459CD}" srcOrd="1" destOrd="0" presId="urn:microsoft.com/office/officeart/2005/8/layout/chevron2"/>
    <dgm:cxn modelId="{5891F3E5-1A01-44BC-9E6F-A560AB870D0A}" type="presParOf" srcId="{2A763448-717E-46DB-B7DA-C8B6D5B2E4A9}" destId="{E529AD8D-B70B-4A41-A4D9-16E6623689AB}" srcOrd="5" destOrd="0" presId="urn:microsoft.com/office/officeart/2005/8/layout/chevron2"/>
    <dgm:cxn modelId="{0A37E3E1-97A4-4935-A763-E512DB1288D9}" type="presParOf" srcId="{2A763448-717E-46DB-B7DA-C8B6D5B2E4A9}" destId="{8FC06B3F-CCA6-45F4-A158-DD1DA388AC49}" srcOrd="6" destOrd="0" presId="urn:microsoft.com/office/officeart/2005/8/layout/chevron2"/>
    <dgm:cxn modelId="{4E7494CC-DC87-4651-BFFA-24A1FB2FB56C}" type="presParOf" srcId="{8FC06B3F-CCA6-45F4-A158-DD1DA388AC49}" destId="{56B27DE7-2AE9-4B23-AF78-8CA9BC5B340D}" srcOrd="0" destOrd="0" presId="urn:microsoft.com/office/officeart/2005/8/layout/chevron2"/>
    <dgm:cxn modelId="{8AC721AC-E7B4-4B67-B0AA-C5B0B24EC22C}" type="presParOf" srcId="{8FC06B3F-CCA6-45F4-A158-DD1DA388AC49}" destId="{2741EA6C-2182-4E18-A1F6-6DA2290C34A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780B0F-E1FA-4A0D-A5B0-85AD2EFCCB5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6AA678E6-57AF-48A3-A081-982510B57822}">
      <dgm:prSet phldrT="[文本]"/>
      <dgm:spPr/>
      <dgm:t>
        <a:bodyPr/>
        <a:lstStyle/>
        <a:p>
          <a:r>
            <a:rPr lang="en-US" altLang="zh-CN" dirty="0" smtClean="0"/>
            <a:t>1</a:t>
          </a:r>
          <a:endParaRPr lang="zh-CN" altLang="en-US" dirty="0"/>
        </a:p>
      </dgm:t>
    </dgm:pt>
    <dgm:pt modelId="{4943CE26-0A38-436D-B347-1CA92AE5024A}" type="parTrans" cxnId="{13A27213-6534-4CF9-B633-348283935958}">
      <dgm:prSet/>
      <dgm:spPr/>
      <dgm:t>
        <a:bodyPr/>
        <a:lstStyle/>
        <a:p>
          <a:endParaRPr lang="zh-CN" altLang="en-US"/>
        </a:p>
      </dgm:t>
    </dgm:pt>
    <dgm:pt modelId="{C81C57E9-C7B1-45BC-8925-16ED249D2CBD}" type="sibTrans" cxnId="{13A27213-6534-4CF9-B633-348283935958}">
      <dgm:prSet/>
      <dgm:spPr/>
      <dgm:t>
        <a:bodyPr/>
        <a:lstStyle/>
        <a:p>
          <a:endParaRPr lang="zh-CN" altLang="en-US"/>
        </a:p>
      </dgm:t>
    </dgm:pt>
    <dgm:pt modelId="{E9C1C3A6-CDDE-4831-A09B-160B596FA7EF}">
      <dgm:prSet phldrT="[文本]"/>
      <dgm:spPr/>
      <dgm:t>
        <a:bodyPr/>
        <a:lstStyle/>
        <a:p>
          <a:r>
            <a:rPr lang="en-US" altLang="zh-CN" dirty="0" err="1" smtClean="0">
              <a:solidFill>
                <a:schemeClr val="tx1"/>
              </a:solidFill>
            </a:rPr>
            <a:t>Etcd</a:t>
          </a:r>
          <a:r>
            <a:rPr lang="zh-CN" altLang="en-US" dirty="0" smtClean="0">
              <a:solidFill>
                <a:schemeClr val="tx1"/>
              </a:solidFill>
            </a:rPr>
            <a:t>是什么</a:t>
          </a:r>
          <a:r>
            <a:rPr lang="en-US" altLang="zh-CN" dirty="0" smtClean="0">
              <a:solidFill>
                <a:schemeClr val="tx1"/>
              </a:solidFill>
            </a:rPr>
            <a:t>+</a:t>
          </a:r>
          <a:r>
            <a:rPr lang="zh-CN" altLang="en-US" dirty="0" smtClean="0">
              <a:solidFill>
                <a:schemeClr val="tx1"/>
              </a:solidFill>
            </a:rPr>
            <a:t>场景</a:t>
          </a:r>
          <a:endParaRPr lang="zh-CN" altLang="en-US" dirty="0">
            <a:solidFill>
              <a:schemeClr val="tx1"/>
            </a:solidFill>
          </a:endParaRPr>
        </a:p>
      </dgm:t>
    </dgm:pt>
    <dgm:pt modelId="{DD54102E-A26A-4E3B-A252-8C888CB631B0}" type="parTrans" cxnId="{82B840D9-9F77-4056-A3F3-ACFF5C6C228A}">
      <dgm:prSet/>
      <dgm:spPr/>
      <dgm:t>
        <a:bodyPr/>
        <a:lstStyle/>
        <a:p>
          <a:endParaRPr lang="zh-CN" altLang="en-US"/>
        </a:p>
      </dgm:t>
    </dgm:pt>
    <dgm:pt modelId="{862BDAE0-F61E-4659-ABA9-B0DB00A3DC37}" type="sibTrans" cxnId="{82B840D9-9F77-4056-A3F3-ACFF5C6C228A}">
      <dgm:prSet/>
      <dgm:spPr/>
      <dgm:t>
        <a:bodyPr/>
        <a:lstStyle/>
        <a:p>
          <a:endParaRPr lang="zh-CN" altLang="en-US"/>
        </a:p>
      </dgm:t>
    </dgm:pt>
    <dgm:pt modelId="{10C97AE4-37BA-482C-ADC3-7A20AAC2E5BF}">
      <dgm:prSet phldrT="[文本]"/>
      <dgm:spPr/>
      <dgm:t>
        <a:bodyPr/>
        <a:lstStyle/>
        <a:p>
          <a:r>
            <a:rPr lang="en-US" altLang="zh-CN" dirty="0" smtClean="0"/>
            <a:t>2</a:t>
          </a:r>
          <a:endParaRPr lang="zh-CN" altLang="en-US" dirty="0"/>
        </a:p>
      </dgm:t>
    </dgm:pt>
    <dgm:pt modelId="{5E917527-07F7-4DD3-B163-027AE8D333DB}" type="parTrans" cxnId="{C22A2F31-0D12-40FE-BC47-86D6582D107D}">
      <dgm:prSet/>
      <dgm:spPr/>
      <dgm:t>
        <a:bodyPr/>
        <a:lstStyle/>
        <a:p>
          <a:endParaRPr lang="zh-CN" altLang="en-US"/>
        </a:p>
      </dgm:t>
    </dgm:pt>
    <dgm:pt modelId="{125761E5-46C5-40AC-AF95-F1029CCDBE58}" type="sibTrans" cxnId="{C22A2F31-0D12-40FE-BC47-86D6582D107D}">
      <dgm:prSet/>
      <dgm:spPr/>
      <dgm:t>
        <a:bodyPr/>
        <a:lstStyle/>
        <a:p>
          <a:endParaRPr lang="zh-CN" altLang="en-US"/>
        </a:p>
      </dgm:t>
    </dgm:pt>
    <dgm:pt modelId="{977C8F53-C33E-43A5-9389-1CC7395C6197}">
      <dgm:prSet phldrT="[文本]"/>
      <dgm:spPr/>
      <dgm:t>
        <a:bodyPr/>
        <a:lstStyle/>
        <a:p>
          <a:r>
            <a:rPr lang="zh-CN" altLang="en-US" dirty="0" smtClean="0">
              <a:solidFill>
                <a:schemeClr val="tx1"/>
              </a:solidFill>
            </a:rPr>
            <a:t>核心算法</a:t>
          </a:r>
          <a:r>
            <a:rPr lang="en-US" altLang="zh-CN" dirty="0" smtClean="0">
              <a:solidFill>
                <a:schemeClr val="tx1"/>
              </a:solidFill>
            </a:rPr>
            <a:t>raft</a:t>
          </a:r>
          <a:endParaRPr lang="zh-CN" altLang="en-US" dirty="0">
            <a:solidFill>
              <a:schemeClr val="tx1"/>
            </a:solidFill>
          </a:endParaRPr>
        </a:p>
      </dgm:t>
    </dgm:pt>
    <dgm:pt modelId="{CCC66D12-7F67-413A-A5E2-2540BCEDA17F}" type="parTrans" cxnId="{BE88A46B-6A39-4CC8-9CF9-12C38F653953}">
      <dgm:prSet/>
      <dgm:spPr/>
      <dgm:t>
        <a:bodyPr/>
        <a:lstStyle/>
        <a:p>
          <a:endParaRPr lang="zh-CN" altLang="en-US"/>
        </a:p>
      </dgm:t>
    </dgm:pt>
    <dgm:pt modelId="{906C882C-1C11-4ABD-B261-B96113EC7A87}" type="sibTrans" cxnId="{BE88A46B-6A39-4CC8-9CF9-12C38F653953}">
      <dgm:prSet/>
      <dgm:spPr/>
      <dgm:t>
        <a:bodyPr/>
        <a:lstStyle/>
        <a:p>
          <a:endParaRPr lang="zh-CN" altLang="en-US"/>
        </a:p>
      </dgm:t>
    </dgm:pt>
    <dgm:pt modelId="{0E0F96DF-B6B1-4B8C-B8CD-033B2C5ABE21}">
      <dgm:prSet phldrT="[文本]"/>
      <dgm:spPr/>
      <dgm:t>
        <a:bodyPr/>
        <a:lstStyle/>
        <a:p>
          <a:r>
            <a:rPr lang="en-US" altLang="zh-CN" dirty="0" smtClean="0"/>
            <a:t>3</a:t>
          </a:r>
          <a:endParaRPr lang="zh-CN" altLang="en-US" dirty="0"/>
        </a:p>
      </dgm:t>
    </dgm:pt>
    <dgm:pt modelId="{5FE55ABE-A7B8-4A56-880B-399DFFCD7F02}" type="parTrans" cxnId="{B33D7D07-65DF-4A3D-8934-A8DCA502C009}">
      <dgm:prSet/>
      <dgm:spPr/>
      <dgm:t>
        <a:bodyPr/>
        <a:lstStyle/>
        <a:p>
          <a:endParaRPr lang="zh-CN" altLang="en-US"/>
        </a:p>
      </dgm:t>
    </dgm:pt>
    <dgm:pt modelId="{6B7869F3-5C41-4E15-A117-FB63DE88895B}" type="sibTrans" cxnId="{B33D7D07-65DF-4A3D-8934-A8DCA502C009}">
      <dgm:prSet/>
      <dgm:spPr/>
      <dgm:t>
        <a:bodyPr/>
        <a:lstStyle/>
        <a:p>
          <a:endParaRPr lang="zh-CN" altLang="en-US"/>
        </a:p>
      </dgm:t>
    </dgm:pt>
    <dgm:pt modelId="{8804A6E9-8186-4F2A-B972-40A649A59C1A}">
      <dgm:prSet phldrT="[文本]"/>
      <dgm:spPr/>
      <dgm:t>
        <a:bodyPr/>
        <a:lstStyle/>
        <a:p>
          <a:r>
            <a:rPr lang="zh-CN" altLang="en-US" smtClean="0">
              <a:solidFill>
                <a:schemeClr val="accent6">
                  <a:lumMod val="75000"/>
                </a:schemeClr>
              </a:solidFill>
            </a:rPr>
            <a:t>使用方式</a:t>
          </a:r>
          <a:endParaRPr lang="zh-CN" altLang="en-US" dirty="0">
            <a:solidFill>
              <a:schemeClr val="accent6">
                <a:lumMod val="75000"/>
              </a:schemeClr>
            </a:solidFill>
          </a:endParaRPr>
        </a:p>
      </dgm:t>
    </dgm:pt>
    <dgm:pt modelId="{4D14ABA7-5E6F-4E15-ACEC-A5CEF8894645}" type="parTrans" cxnId="{6F964815-C542-4C4E-B5A2-C068B9F46F76}">
      <dgm:prSet/>
      <dgm:spPr/>
      <dgm:t>
        <a:bodyPr/>
        <a:lstStyle/>
        <a:p>
          <a:endParaRPr lang="zh-CN" altLang="en-US"/>
        </a:p>
      </dgm:t>
    </dgm:pt>
    <dgm:pt modelId="{878BCF0E-8CA7-42F3-BC40-E78325B48C9C}" type="sibTrans" cxnId="{6F964815-C542-4C4E-B5A2-C068B9F46F76}">
      <dgm:prSet/>
      <dgm:spPr/>
      <dgm:t>
        <a:bodyPr/>
        <a:lstStyle/>
        <a:p>
          <a:endParaRPr lang="zh-CN" altLang="en-US"/>
        </a:p>
      </dgm:t>
    </dgm:pt>
    <dgm:pt modelId="{A47E8B59-187A-4E93-9507-0D7FAFFBB606}">
      <dgm:prSet phldrT="[文本]"/>
      <dgm:spPr/>
      <dgm:t>
        <a:bodyPr/>
        <a:lstStyle/>
        <a:p>
          <a:r>
            <a:rPr lang="en-US" altLang="zh-CN" dirty="0" smtClean="0"/>
            <a:t>4</a:t>
          </a:r>
          <a:endParaRPr lang="zh-CN" altLang="en-US" dirty="0"/>
        </a:p>
      </dgm:t>
    </dgm:pt>
    <dgm:pt modelId="{89E94A2B-C335-4606-801B-6AB8F968618A}" type="parTrans" cxnId="{9C180376-5B36-4B52-B8A2-4D042379331C}">
      <dgm:prSet/>
      <dgm:spPr/>
      <dgm:t>
        <a:bodyPr/>
        <a:lstStyle/>
        <a:p>
          <a:endParaRPr lang="zh-CN" altLang="en-US"/>
        </a:p>
      </dgm:t>
    </dgm:pt>
    <dgm:pt modelId="{16837A22-A3EC-431D-AF1E-810467C83883}" type="sibTrans" cxnId="{9C180376-5B36-4B52-B8A2-4D042379331C}">
      <dgm:prSet/>
      <dgm:spPr/>
      <dgm:t>
        <a:bodyPr/>
        <a:lstStyle/>
        <a:p>
          <a:endParaRPr lang="zh-CN" altLang="en-US"/>
        </a:p>
      </dgm:t>
    </dgm:pt>
    <dgm:pt modelId="{B5746CEE-3CCE-4A90-BB1A-564004514AE0}">
      <dgm:prSet phldrT="[文本]"/>
      <dgm:spPr/>
      <dgm:t>
        <a:bodyPr/>
        <a:lstStyle/>
        <a:p>
          <a:r>
            <a:rPr lang="zh-CN" altLang="en-US" smtClean="0"/>
            <a:t>存储方式</a:t>
          </a:r>
          <a:endParaRPr lang="zh-CN" altLang="en-US" dirty="0"/>
        </a:p>
      </dgm:t>
    </dgm:pt>
    <dgm:pt modelId="{AB81D31F-424D-412F-8F45-2FF4E4EA6AE7}" type="parTrans" cxnId="{0E5AFD2A-F529-4CFB-884F-4AD5812C6B72}">
      <dgm:prSet/>
      <dgm:spPr/>
      <dgm:t>
        <a:bodyPr/>
        <a:lstStyle/>
        <a:p>
          <a:endParaRPr lang="zh-CN" altLang="en-US"/>
        </a:p>
      </dgm:t>
    </dgm:pt>
    <dgm:pt modelId="{0780AEFD-F56A-4DE8-A33B-C1B59DC0F387}" type="sibTrans" cxnId="{0E5AFD2A-F529-4CFB-884F-4AD5812C6B72}">
      <dgm:prSet/>
      <dgm:spPr/>
      <dgm:t>
        <a:bodyPr/>
        <a:lstStyle/>
        <a:p>
          <a:endParaRPr lang="zh-CN" altLang="en-US"/>
        </a:p>
      </dgm:t>
    </dgm:pt>
    <dgm:pt modelId="{2A763448-717E-46DB-B7DA-C8B6D5B2E4A9}" type="pres">
      <dgm:prSet presAssocID="{9F780B0F-E1FA-4A0D-A5B0-85AD2EFCCB56}" presName="linearFlow" presStyleCnt="0">
        <dgm:presLayoutVars>
          <dgm:dir/>
          <dgm:animLvl val="lvl"/>
          <dgm:resizeHandles val="exact"/>
        </dgm:presLayoutVars>
      </dgm:prSet>
      <dgm:spPr/>
      <dgm:t>
        <a:bodyPr/>
        <a:lstStyle/>
        <a:p>
          <a:endParaRPr lang="zh-CN" altLang="en-US"/>
        </a:p>
      </dgm:t>
    </dgm:pt>
    <dgm:pt modelId="{1B86A87C-C4DD-458C-B579-9B2A948938BA}" type="pres">
      <dgm:prSet presAssocID="{6AA678E6-57AF-48A3-A081-982510B57822}" presName="composite" presStyleCnt="0"/>
      <dgm:spPr/>
    </dgm:pt>
    <dgm:pt modelId="{E341BADF-72A3-435F-9722-3AEB4DB29601}" type="pres">
      <dgm:prSet presAssocID="{6AA678E6-57AF-48A3-A081-982510B57822}" presName="parentText" presStyleLbl="alignNode1" presStyleIdx="0" presStyleCnt="4">
        <dgm:presLayoutVars>
          <dgm:chMax val="1"/>
          <dgm:bulletEnabled val="1"/>
        </dgm:presLayoutVars>
      </dgm:prSet>
      <dgm:spPr/>
      <dgm:t>
        <a:bodyPr/>
        <a:lstStyle/>
        <a:p>
          <a:endParaRPr lang="zh-CN" altLang="en-US"/>
        </a:p>
      </dgm:t>
    </dgm:pt>
    <dgm:pt modelId="{E2E32D83-C598-49D6-9BBD-A017151FA700}" type="pres">
      <dgm:prSet presAssocID="{6AA678E6-57AF-48A3-A081-982510B57822}" presName="descendantText" presStyleLbl="alignAcc1" presStyleIdx="0" presStyleCnt="4">
        <dgm:presLayoutVars>
          <dgm:bulletEnabled val="1"/>
        </dgm:presLayoutVars>
      </dgm:prSet>
      <dgm:spPr/>
      <dgm:t>
        <a:bodyPr/>
        <a:lstStyle/>
        <a:p>
          <a:endParaRPr lang="zh-CN" altLang="en-US"/>
        </a:p>
      </dgm:t>
    </dgm:pt>
    <dgm:pt modelId="{A8512830-D1FC-4959-BF75-1B9B29AB6FC6}" type="pres">
      <dgm:prSet presAssocID="{C81C57E9-C7B1-45BC-8925-16ED249D2CBD}" presName="sp" presStyleCnt="0"/>
      <dgm:spPr/>
    </dgm:pt>
    <dgm:pt modelId="{FD954662-8C70-45E9-A4A2-79252A7DC98A}" type="pres">
      <dgm:prSet presAssocID="{10C97AE4-37BA-482C-ADC3-7A20AAC2E5BF}" presName="composite" presStyleCnt="0"/>
      <dgm:spPr/>
    </dgm:pt>
    <dgm:pt modelId="{F8C3CFB0-90C1-4D29-819C-1C29E6CFFE13}" type="pres">
      <dgm:prSet presAssocID="{10C97AE4-37BA-482C-ADC3-7A20AAC2E5BF}" presName="parentText" presStyleLbl="alignNode1" presStyleIdx="1" presStyleCnt="4">
        <dgm:presLayoutVars>
          <dgm:chMax val="1"/>
          <dgm:bulletEnabled val="1"/>
        </dgm:presLayoutVars>
      </dgm:prSet>
      <dgm:spPr/>
      <dgm:t>
        <a:bodyPr/>
        <a:lstStyle/>
        <a:p>
          <a:endParaRPr lang="zh-CN" altLang="en-US"/>
        </a:p>
      </dgm:t>
    </dgm:pt>
    <dgm:pt modelId="{D5E01BD2-841B-49ED-8583-95615865AB27}" type="pres">
      <dgm:prSet presAssocID="{10C97AE4-37BA-482C-ADC3-7A20AAC2E5BF}" presName="descendantText" presStyleLbl="alignAcc1" presStyleIdx="1" presStyleCnt="4">
        <dgm:presLayoutVars>
          <dgm:bulletEnabled val="1"/>
        </dgm:presLayoutVars>
      </dgm:prSet>
      <dgm:spPr/>
      <dgm:t>
        <a:bodyPr/>
        <a:lstStyle/>
        <a:p>
          <a:endParaRPr lang="zh-CN" altLang="en-US"/>
        </a:p>
      </dgm:t>
    </dgm:pt>
    <dgm:pt modelId="{DE2CD9F8-9AD5-4071-8548-57D5245CBACA}" type="pres">
      <dgm:prSet presAssocID="{125761E5-46C5-40AC-AF95-F1029CCDBE58}" presName="sp" presStyleCnt="0"/>
      <dgm:spPr/>
    </dgm:pt>
    <dgm:pt modelId="{D61A7CC3-6A2E-4664-B786-E73BA3D013D2}" type="pres">
      <dgm:prSet presAssocID="{0E0F96DF-B6B1-4B8C-B8CD-033B2C5ABE21}" presName="composite" presStyleCnt="0"/>
      <dgm:spPr/>
    </dgm:pt>
    <dgm:pt modelId="{25FCC6F8-C450-4D9A-89F7-4D0764B70188}" type="pres">
      <dgm:prSet presAssocID="{0E0F96DF-B6B1-4B8C-B8CD-033B2C5ABE21}" presName="parentText" presStyleLbl="alignNode1" presStyleIdx="2" presStyleCnt="4">
        <dgm:presLayoutVars>
          <dgm:chMax val="1"/>
          <dgm:bulletEnabled val="1"/>
        </dgm:presLayoutVars>
      </dgm:prSet>
      <dgm:spPr/>
      <dgm:t>
        <a:bodyPr/>
        <a:lstStyle/>
        <a:p>
          <a:endParaRPr lang="zh-CN" altLang="en-US"/>
        </a:p>
      </dgm:t>
    </dgm:pt>
    <dgm:pt modelId="{88EB9397-47DA-43D7-BBC0-A617F1A459CD}" type="pres">
      <dgm:prSet presAssocID="{0E0F96DF-B6B1-4B8C-B8CD-033B2C5ABE21}" presName="descendantText" presStyleLbl="alignAcc1" presStyleIdx="2" presStyleCnt="4">
        <dgm:presLayoutVars>
          <dgm:bulletEnabled val="1"/>
        </dgm:presLayoutVars>
      </dgm:prSet>
      <dgm:spPr/>
      <dgm:t>
        <a:bodyPr/>
        <a:lstStyle/>
        <a:p>
          <a:endParaRPr lang="zh-CN" altLang="en-US"/>
        </a:p>
      </dgm:t>
    </dgm:pt>
    <dgm:pt modelId="{E529AD8D-B70B-4A41-A4D9-16E6623689AB}" type="pres">
      <dgm:prSet presAssocID="{6B7869F3-5C41-4E15-A117-FB63DE88895B}" presName="sp" presStyleCnt="0"/>
      <dgm:spPr/>
    </dgm:pt>
    <dgm:pt modelId="{8FC06B3F-CCA6-45F4-A158-DD1DA388AC49}" type="pres">
      <dgm:prSet presAssocID="{A47E8B59-187A-4E93-9507-0D7FAFFBB606}" presName="composite" presStyleCnt="0"/>
      <dgm:spPr/>
    </dgm:pt>
    <dgm:pt modelId="{56B27DE7-2AE9-4B23-AF78-8CA9BC5B340D}" type="pres">
      <dgm:prSet presAssocID="{A47E8B59-187A-4E93-9507-0D7FAFFBB606}" presName="parentText" presStyleLbl="alignNode1" presStyleIdx="3" presStyleCnt="4">
        <dgm:presLayoutVars>
          <dgm:chMax val="1"/>
          <dgm:bulletEnabled val="1"/>
        </dgm:presLayoutVars>
      </dgm:prSet>
      <dgm:spPr/>
      <dgm:t>
        <a:bodyPr/>
        <a:lstStyle/>
        <a:p>
          <a:endParaRPr lang="zh-CN" altLang="en-US"/>
        </a:p>
      </dgm:t>
    </dgm:pt>
    <dgm:pt modelId="{2741EA6C-2182-4E18-A1F6-6DA2290C34A5}" type="pres">
      <dgm:prSet presAssocID="{A47E8B59-187A-4E93-9507-0D7FAFFBB606}" presName="descendantText" presStyleLbl="alignAcc1" presStyleIdx="3" presStyleCnt="4">
        <dgm:presLayoutVars>
          <dgm:bulletEnabled val="1"/>
        </dgm:presLayoutVars>
      </dgm:prSet>
      <dgm:spPr/>
      <dgm:t>
        <a:bodyPr/>
        <a:lstStyle/>
        <a:p>
          <a:endParaRPr lang="zh-CN" altLang="en-US"/>
        </a:p>
      </dgm:t>
    </dgm:pt>
  </dgm:ptLst>
  <dgm:cxnLst>
    <dgm:cxn modelId="{82B840D9-9F77-4056-A3F3-ACFF5C6C228A}" srcId="{6AA678E6-57AF-48A3-A081-982510B57822}" destId="{E9C1C3A6-CDDE-4831-A09B-160B596FA7EF}" srcOrd="0" destOrd="0" parTransId="{DD54102E-A26A-4E3B-A252-8C888CB631B0}" sibTransId="{862BDAE0-F61E-4659-ABA9-B0DB00A3DC37}"/>
    <dgm:cxn modelId="{F27F2BE3-5756-477D-9646-E4A0D666D2E1}" type="presOf" srcId="{B5746CEE-3CCE-4A90-BB1A-564004514AE0}" destId="{2741EA6C-2182-4E18-A1F6-6DA2290C34A5}" srcOrd="0" destOrd="0" presId="urn:microsoft.com/office/officeart/2005/8/layout/chevron2"/>
    <dgm:cxn modelId="{BE88A46B-6A39-4CC8-9CF9-12C38F653953}" srcId="{10C97AE4-37BA-482C-ADC3-7A20AAC2E5BF}" destId="{977C8F53-C33E-43A5-9389-1CC7395C6197}" srcOrd="0" destOrd="0" parTransId="{CCC66D12-7F67-413A-A5E2-2540BCEDA17F}" sibTransId="{906C882C-1C11-4ABD-B261-B96113EC7A87}"/>
    <dgm:cxn modelId="{3C074D64-C4BB-447D-A51E-AC796DE6EEB1}" type="presOf" srcId="{8804A6E9-8186-4F2A-B972-40A649A59C1A}" destId="{88EB9397-47DA-43D7-BBC0-A617F1A459CD}" srcOrd="0" destOrd="0" presId="urn:microsoft.com/office/officeart/2005/8/layout/chevron2"/>
    <dgm:cxn modelId="{DC8A27DF-4429-48A9-AA39-0BE3B16B3EAD}" type="presOf" srcId="{0E0F96DF-B6B1-4B8C-B8CD-033B2C5ABE21}" destId="{25FCC6F8-C450-4D9A-89F7-4D0764B70188}" srcOrd="0" destOrd="0" presId="urn:microsoft.com/office/officeart/2005/8/layout/chevron2"/>
    <dgm:cxn modelId="{0D217F98-3A72-47D4-BF1E-71B927583F74}" type="presOf" srcId="{977C8F53-C33E-43A5-9389-1CC7395C6197}" destId="{D5E01BD2-841B-49ED-8583-95615865AB27}" srcOrd="0" destOrd="0" presId="urn:microsoft.com/office/officeart/2005/8/layout/chevron2"/>
    <dgm:cxn modelId="{6F964815-C542-4C4E-B5A2-C068B9F46F76}" srcId="{0E0F96DF-B6B1-4B8C-B8CD-033B2C5ABE21}" destId="{8804A6E9-8186-4F2A-B972-40A649A59C1A}" srcOrd="0" destOrd="0" parTransId="{4D14ABA7-5E6F-4E15-ACEC-A5CEF8894645}" sibTransId="{878BCF0E-8CA7-42F3-BC40-E78325B48C9C}"/>
    <dgm:cxn modelId="{5848053C-A57F-498C-8E53-7AD659B12EC3}" type="presOf" srcId="{6AA678E6-57AF-48A3-A081-982510B57822}" destId="{E341BADF-72A3-435F-9722-3AEB4DB29601}" srcOrd="0" destOrd="0" presId="urn:microsoft.com/office/officeart/2005/8/layout/chevron2"/>
    <dgm:cxn modelId="{492D92A5-AEBC-44F6-813A-3BAF40126B61}" type="presOf" srcId="{E9C1C3A6-CDDE-4831-A09B-160B596FA7EF}" destId="{E2E32D83-C598-49D6-9BBD-A017151FA700}" srcOrd="0" destOrd="0" presId="urn:microsoft.com/office/officeart/2005/8/layout/chevron2"/>
    <dgm:cxn modelId="{13A27213-6534-4CF9-B633-348283935958}" srcId="{9F780B0F-E1FA-4A0D-A5B0-85AD2EFCCB56}" destId="{6AA678E6-57AF-48A3-A081-982510B57822}" srcOrd="0" destOrd="0" parTransId="{4943CE26-0A38-436D-B347-1CA92AE5024A}" sibTransId="{C81C57E9-C7B1-45BC-8925-16ED249D2CBD}"/>
    <dgm:cxn modelId="{8791D2B0-8901-4C8C-B40E-78E7A4E58FEC}" type="presOf" srcId="{10C97AE4-37BA-482C-ADC3-7A20AAC2E5BF}" destId="{F8C3CFB0-90C1-4D29-819C-1C29E6CFFE13}" srcOrd="0" destOrd="0" presId="urn:microsoft.com/office/officeart/2005/8/layout/chevron2"/>
    <dgm:cxn modelId="{B33D7D07-65DF-4A3D-8934-A8DCA502C009}" srcId="{9F780B0F-E1FA-4A0D-A5B0-85AD2EFCCB56}" destId="{0E0F96DF-B6B1-4B8C-B8CD-033B2C5ABE21}" srcOrd="2" destOrd="0" parTransId="{5FE55ABE-A7B8-4A56-880B-399DFFCD7F02}" sibTransId="{6B7869F3-5C41-4E15-A117-FB63DE88895B}"/>
    <dgm:cxn modelId="{C22A2F31-0D12-40FE-BC47-86D6582D107D}" srcId="{9F780B0F-E1FA-4A0D-A5B0-85AD2EFCCB56}" destId="{10C97AE4-37BA-482C-ADC3-7A20AAC2E5BF}" srcOrd="1" destOrd="0" parTransId="{5E917527-07F7-4DD3-B163-027AE8D333DB}" sibTransId="{125761E5-46C5-40AC-AF95-F1029CCDBE58}"/>
    <dgm:cxn modelId="{9C180376-5B36-4B52-B8A2-4D042379331C}" srcId="{9F780B0F-E1FA-4A0D-A5B0-85AD2EFCCB56}" destId="{A47E8B59-187A-4E93-9507-0D7FAFFBB606}" srcOrd="3" destOrd="0" parTransId="{89E94A2B-C335-4606-801B-6AB8F968618A}" sibTransId="{16837A22-A3EC-431D-AF1E-810467C83883}"/>
    <dgm:cxn modelId="{59A2E5AA-CA35-4817-89A6-84A88D296469}" type="presOf" srcId="{A47E8B59-187A-4E93-9507-0D7FAFFBB606}" destId="{56B27DE7-2AE9-4B23-AF78-8CA9BC5B340D}" srcOrd="0" destOrd="0" presId="urn:microsoft.com/office/officeart/2005/8/layout/chevron2"/>
    <dgm:cxn modelId="{7064BA57-CD7F-41AA-A58F-0659F634260E}" type="presOf" srcId="{9F780B0F-E1FA-4A0D-A5B0-85AD2EFCCB56}" destId="{2A763448-717E-46DB-B7DA-C8B6D5B2E4A9}" srcOrd="0" destOrd="0" presId="urn:microsoft.com/office/officeart/2005/8/layout/chevron2"/>
    <dgm:cxn modelId="{0E5AFD2A-F529-4CFB-884F-4AD5812C6B72}" srcId="{A47E8B59-187A-4E93-9507-0D7FAFFBB606}" destId="{B5746CEE-3CCE-4A90-BB1A-564004514AE0}" srcOrd="0" destOrd="0" parTransId="{AB81D31F-424D-412F-8F45-2FF4E4EA6AE7}" sibTransId="{0780AEFD-F56A-4DE8-A33B-C1B59DC0F387}"/>
    <dgm:cxn modelId="{DA66FC35-C811-4D04-A03D-F24F7A5FD9F2}" type="presParOf" srcId="{2A763448-717E-46DB-B7DA-C8B6D5B2E4A9}" destId="{1B86A87C-C4DD-458C-B579-9B2A948938BA}" srcOrd="0" destOrd="0" presId="urn:microsoft.com/office/officeart/2005/8/layout/chevron2"/>
    <dgm:cxn modelId="{0CA0631E-12B5-466E-967B-E671A451A195}" type="presParOf" srcId="{1B86A87C-C4DD-458C-B579-9B2A948938BA}" destId="{E341BADF-72A3-435F-9722-3AEB4DB29601}" srcOrd="0" destOrd="0" presId="urn:microsoft.com/office/officeart/2005/8/layout/chevron2"/>
    <dgm:cxn modelId="{17D294C5-4B0A-4A2C-8295-F515DA7F6640}" type="presParOf" srcId="{1B86A87C-C4DD-458C-B579-9B2A948938BA}" destId="{E2E32D83-C598-49D6-9BBD-A017151FA700}" srcOrd="1" destOrd="0" presId="urn:microsoft.com/office/officeart/2005/8/layout/chevron2"/>
    <dgm:cxn modelId="{AD855252-0C28-4457-BB39-CE66D7536E21}" type="presParOf" srcId="{2A763448-717E-46DB-B7DA-C8B6D5B2E4A9}" destId="{A8512830-D1FC-4959-BF75-1B9B29AB6FC6}" srcOrd="1" destOrd="0" presId="urn:microsoft.com/office/officeart/2005/8/layout/chevron2"/>
    <dgm:cxn modelId="{D41164E1-7674-468A-A1DA-BC599071E350}" type="presParOf" srcId="{2A763448-717E-46DB-B7DA-C8B6D5B2E4A9}" destId="{FD954662-8C70-45E9-A4A2-79252A7DC98A}" srcOrd="2" destOrd="0" presId="urn:microsoft.com/office/officeart/2005/8/layout/chevron2"/>
    <dgm:cxn modelId="{B1D6AB03-0269-468A-9252-677F0165A7CA}" type="presParOf" srcId="{FD954662-8C70-45E9-A4A2-79252A7DC98A}" destId="{F8C3CFB0-90C1-4D29-819C-1C29E6CFFE13}" srcOrd="0" destOrd="0" presId="urn:microsoft.com/office/officeart/2005/8/layout/chevron2"/>
    <dgm:cxn modelId="{5CAF3185-06AF-4048-8FDF-9E0836111683}" type="presParOf" srcId="{FD954662-8C70-45E9-A4A2-79252A7DC98A}" destId="{D5E01BD2-841B-49ED-8583-95615865AB27}" srcOrd="1" destOrd="0" presId="urn:microsoft.com/office/officeart/2005/8/layout/chevron2"/>
    <dgm:cxn modelId="{B2930EFE-904D-444B-884C-4904853CA590}" type="presParOf" srcId="{2A763448-717E-46DB-B7DA-C8B6D5B2E4A9}" destId="{DE2CD9F8-9AD5-4071-8548-57D5245CBACA}" srcOrd="3" destOrd="0" presId="urn:microsoft.com/office/officeart/2005/8/layout/chevron2"/>
    <dgm:cxn modelId="{6681530A-943A-4C02-AA68-7C6F38724F61}" type="presParOf" srcId="{2A763448-717E-46DB-B7DA-C8B6D5B2E4A9}" destId="{D61A7CC3-6A2E-4664-B786-E73BA3D013D2}" srcOrd="4" destOrd="0" presId="urn:microsoft.com/office/officeart/2005/8/layout/chevron2"/>
    <dgm:cxn modelId="{E771FCF6-B9D4-4F34-B0F6-822575F671BD}" type="presParOf" srcId="{D61A7CC3-6A2E-4664-B786-E73BA3D013D2}" destId="{25FCC6F8-C450-4D9A-89F7-4D0764B70188}" srcOrd="0" destOrd="0" presId="urn:microsoft.com/office/officeart/2005/8/layout/chevron2"/>
    <dgm:cxn modelId="{63DB967C-05A6-4914-A893-310BD69D5B7C}" type="presParOf" srcId="{D61A7CC3-6A2E-4664-B786-E73BA3D013D2}" destId="{88EB9397-47DA-43D7-BBC0-A617F1A459CD}" srcOrd="1" destOrd="0" presId="urn:microsoft.com/office/officeart/2005/8/layout/chevron2"/>
    <dgm:cxn modelId="{6E319D25-A59A-4382-A58D-279C04A07E86}" type="presParOf" srcId="{2A763448-717E-46DB-B7DA-C8B6D5B2E4A9}" destId="{E529AD8D-B70B-4A41-A4D9-16E6623689AB}" srcOrd="5" destOrd="0" presId="urn:microsoft.com/office/officeart/2005/8/layout/chevron2"/>
    <dgm:cxn modelId="{2A80A33E-3393-4988-AB90-7A0CA5EBE241}" type="presParOf" srcId="{2A763448-717E-46DB-B7DA-C8B6D5B2E4A9}" destId="{8FC06B3F-CCA6-45F4-A158-DD1DA388AC49}" srcOrd="6" destOrd="0" presId="urn:microsoft.com/office/officeart/2005/8/layout/chevron2"/>
    <dgm:cxn modelId="{11A9F4F7-4A23-4688-A7D3-41ACE57CF3EF}" type="presParOf" srcId="{8FC06B3F-CCA6-45F4-A158-DD1DA388AC49}" destId="{56B27DE7-2AE9-4B23-AF78-8CA9BC5B340D}" srcOrd="0" destOrd="0" presId="urn:microsoft.com/office/officeart/2005/8/layout/chevron2"/>
    <dgm:cxn modelId="{BF633AAB-14F0-440B-9107-84207A89923C}" type="presParOf" srcId="{8FC06B3F-CCA6-45F4-A158-DD1DA388AC49}" destId="{2741EA6C-2182-4E18-A1F6-6DA2290C34A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780B0F-E1FA-4A0D-A5B0-85AD2EFCCB5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6AA678E6-57AF-48A3-A081-982510B57822}">
      <dgm:prSet phldrT="[文本]"/>
      <dgm:spPr/>
      <dgm:t>
        <a:bodyPr/>
        <a:lstStyle/>
        <a:p>
          <a:r>
            <a:rPr lang="en-US" altLang="zh-CN" dirty="0" smtClean="0"/>
            <a:t>1</a:t>
          </a:r>
          <a:endParaRPr lang="zh-CN" altLang="en-US" dirty="0"/>
        </a:p>
      </dgm:t>
    </dgm:pt>
    <dgm:pt modelId="{4943CE26-0A38-436D-B347-1CA92AE5024A}" type="parTrans" cxnId="{13A27213-6534-4CF9-B633-348283935958}">
      <dgm:prSet/>
      <dgm:spPr/>
      <dgm:t>
        <a:bodyPr/>
        <a:lstStyle/>
        <a:p>
          <a:endParaRPr lang="zh-CN" altLang="en-US"/>
        </a:p>
      </dgm:t>
    </dgm:pt>
    <dgm:pt modelId="{C81C57E9-C7B1-45BC-8925-16ED249D2CBD}" type="sibTrans" cxnId="{13A27213-6534-4CF9-B633-348283935958}">
      <dgm:prSet/>
      <dgm:spPr/>
      <dgm:t>
        <a:bodyPr/>
        <a:lstStyle/>
        <a:p>
          <a:endParaRPr lang="zh-CN" altLang="en-US"/>
        </a:p>
      </dgm:t>
    </dgm:pt>
    <dgm:pt modelId="{E9C1C3A6-CDDE-4831-A09B-160B596FA7EF}">
      <dgm:prSet phldrT="[文本]"/>
      <dgm:spPr/>
      <dgm:t>
        <a:bodyPr/>
        <a:lstStyle/>
        <a:p>
          <a:r>
            <a:rPr lang="en-US" altLang="zh-CN" dirty="0" err="1" smtClean="0">
              <a:solidFill>
                <a:schemeClr val="tx1"/>
              </a:solidFill>
            </a:rPr>
            <a:t>Etcd</a:t>
          </a:r>
          <a:r>
            <a:rPr lang="zh-CN" altLang="en-US" dirty="0" smtClean="0">
              <a:solidFill>
                <a:schemeClr val="tx1"/>
              </a:solidFill>
            </a:rPr>
            <a:t>是什么</a:t>
          </a:r>
          <a:r>
            <a:rPr lang="en-US" altLang="zh-CN" dirty="0" smtClean="0">
              <a:solidFill>
                <a:schemeClr val="tx1"/>
              </a:solidFill>
            </a:rPr>
            <a:t>+</a:t>
          </a:r>
          <a:r>
            <a:rPr lang="zh-CN" altLang="en-US" dirty="0" smtClean="0">
              <a:solidFill>
                <a:schemeClr val="tx1"/>
              </a:solidFill>
            </a:rPr>
            <a:t>场景</a:t>
          </a:r>
          <a:endParaRPr lang="zh-CN" altLang="en-US" dirty="0">
            <a:solidFill>
              <a:schemeClr val="tx1"/>
            </a:solidFill>
          </a:endParaRPr>
        </a:p>
      </dgm:t>
    </dgm:pt>
    <dgm:pt modelId="{DD54102E-A26A-4E3B-A252-8C888CB631B0}" type="parTrans" cxnId="{82B840D9-9F77-4056-A3F3-ACFF5C6C228A}">
      <dgm:prSet/>
      <dgm:spPr/>
      <dgm:t>
        <a:bodyPr/>
        <a:lstStyle/>
        <a:p>
          <a:endParaRPr lang="zh-CN" altLang="en-US"/>
        </a:p>
      </dgm:t>
    </dgm:pt>
    <dgm:pt modelId="{862BDAE0-F61E-4659-ABA9-B0DB00A3DC37}" type="sibTrans" cxnId="{82B840D9-9F77-4056-A3F3-ACFF5C6C228A}">
      <dgm:prSet/>
      <dgm:spPr/>
      <dgm:t>
        <a:bodyPr/>
        <a:lstStyle/>
        <a:p>
          <a:endParaRPr lang="zh-CN" altLang="en-US"/>
        </a:p>
      </dgm:t>
    </dgm:pt>
    <dgm:pt modelId="{10C97AE4-37BA-482C-ADC3-7A20AAC2E5BF}">
      <dgm:prSet phldrT="[文本]"/>
      <dgm:spPr/>
      <dgm:t>
        <a:bodyPr/>
        <a:lstStyle/>
        <a:p>
          <a:r>
            <a:rPr lang="en-US" altLang="zh-CN" dirty="0" smtClean="0"/>
            <a:t>2</a:t>
          </a:r>
          <a:endParaRPr lang="zh-CN" altLang="en-US" dirty="0"/>
        </a:p>
      </dgm:t>
    </dgm:pt>
    <dgm:pt modelId="{5E917527-07F7-4DD3-B163-027AE8D333DB}" type="parTrans" cxnId="{C22A2F31-0D12-40FE-BC47-86D6582D107D}">
      <dgm:prSet/>
      <dgm:spPr/>
      <dgm:t>
        <a:bodyPr/>
        <a:lstStyle/>
        <a:p>
          <a:endParaRPr lang="zh-CN" altLang="en-US"/>
        </a:p>
      </dgm:t>
    </dgm:pt>
    <dgm:pt modelId="{125761E5-46C5-40AC-AF95-F1029CCDBE58}" type="sibTrans" cxnId="{C22A2F31-0D12-40FE-BC47-86D6582D107D}">
      <dgm:prSet/>
      <dgm:spPr/>
      <dgm:t>
        <a:bodyPr/>
        <a:lstStyle/>
        <a:p>
          <a:endParaRPr lang="zh-CN" altLang="en-US"/>
        </a:p>
      </dgm:t>
    </dgm:pt>
    <dgm:pt modelId="{977C8F53-C33E-43A5-9389-1CC7395C6197}">
      <dgm:prSet phldrT="[文本]"/>
      <dgm:spPr/>
      <dgm:t>
        <a:bodyPr/>
        <a:lstStyle/>
        <a:p>
          <a:r>
            <a:rPr lang="zh-CN" altLang="en-US" dirty="0" smtClean="0">
              <a:solidFill>
                <a:schemeClr val="tx1"/>
              </a:solidFill>
            </a:rPr>
            <a:t>核心算法</a:t>
          </a:r>
          <a:r>
            <a:rPr lang="en-US" altLang="zh-CN" dirty="0" smtClean="0">
              <a:solidFill>
                <a:schemeClr val="tx1"/>
              </a:solidFill>
            </a:rPr>
            <a:t>raft</a:t>
          </a:r>
          <a:endParaRPr lang="zh-CN" altLang="en-US" dirty="0">
            <a:solidFill>
              <a:schemeClr val="tx1"/>
            </a:solidFill>
          </a:endParaRPr>
        </a:p>
      </dgm:t>
    </dgm:pt>
    <dgm:pt modelId="{CCC66D12-7F67-413A-A5E2-2540BCEDA17F}" type="parTrans" cxnId="{BE88A46B-6A39-4CC8-9CF9-12C38F653953}">
      <dgm:prSet/>
      <dgm:spPr/>
      <dgm:t>
        <a:bodyPr/>
        <a:lstStyle/>
        <a:p>
          <a:endParaRPr lang="zh-CN" altLang="en-US"/>
        </a:p>
      </dgm:t>
    </dgm:pt>
    <dgm:pt modelId="{906C882C-1C11-4ABD-B261-B96113EC7A87}" type="sibTrans" cxnId="{BE88A46B-6A39-4CC8-9CF9-12C38F653953}">
      <dgm:prSet/>
      <dgm:spPr/>
      <dgm:t>
        <a:bodyPr/>
        <a:lstStyle/>
        <a:p>
          <a:endParaRPr lang="zh-CN" altLang="en-US"/>
        </a:p>
      </dgm:t>
    </dgm:pt>
    <dgm:pt modelId="{0E0F96DF-B6B1-4B8C-B8CD-033B2C5ABE21}">
      <dgm:prSet phldrT="[文本]"/>
      <dgm:spPr/>
      <dgm:t>
        <a:bodyPr/>
        <a:lstStyle/>
        <a:p>
          <a:r>
            <a:rPr lang="en-US" altLang="zh-CN" dirty="0" smtClean="0"/>
            <a:t>3</a:t>
          </a:r>
          <a:endParaRPr lang="zh-CN" altLang="en-US" dirty="0"/>
        </a:p>
      </dgm:t>
    </dgm:pt>
    <dgm:pt modelId="{5FE55ABE-A7B8-4A56-880B-399DFFCD7F02}" type="parTrans" cxnId="{B33D7D07-65DF-4A3D-8934-A8DCA502C009}">
      <dgm:prSet/>
      <dgm:spPr/>
      <dgm:t>
        <a:bodyPr/>
        <a:lstStyle/>
        <a:p>
          <a:endParaRPr lang="zh-CN" altLang="en-US"/>
        </a:p>
      </dgm:t>
    </dgm:pt>
    <dgm:pt modelId="{6B7869F3-5C41-4E15-A117-FB63DE88895B}" type="sibTrans" cxnId="{B33D7D07-65DF-4A3D-8934-A8DCA502C009}">
      <dgm:prSet/>
      <dgm:spPr/>
      <dgm:t>
        <a:bodyPr/>
        <a:lstStyle/>
        <a:p>
          <a:endParaRPr lang="zh-CN" altLang="en-US"/>
        </a:p>
      </dgm:t>
    </dgm:pt>
    <dgm:pt modelId="{8804A6E9-8186-4F2A-B972-40A649A59C1A}">
      <dgm:prSet phldrT="[文本]"/>
      <dgm:spPr/>
      <dgm:t>
        <a:bodyPr/>
        <a:lstStyle/>
        <a:p>
          <a:r>
            <a:rPr lang="zh-CN" altLang="en-US" smtClean="0">
              <a:solidFill>
                <a:schemeClr val="tx1"/>
              </a:solidFill>
            </a:rPr>
            <a:t>使用方式</a:t>
          </a:r>
          <a:endParaRPr lang="zh-CN" altLang="en-US" dirty="0">
            <a:solidFill>
              <a:schemeClr val="tx1"/>
            </a:solidFill>
          </a:endParaRPr>
        </a:p>
      </dgm:t>
    </dgm:pt>
    <dgm:pt modelId="{4D14ABA7-5E6F-4E15-ACEC-A5CEF8894645}" type="parTrans" cxnId="{6F964815-C542-4C4E-B5A2-C068B9F46F76}">
      <dgm:prSet/>
      <dgm:spPr/>
      <dgm:t>
        <a:bodyPr/>
        <a:lstStyle/>
        <a:p>
          <a:endParaRPr lang="zh-CN" altLang="en-US"/>
        </a:p>
      </dgm:t>
    </dgm:pt>
    <dgm:pt modelId="{878BCF0E-8CA7-42F3-BC40-E78325B48C9C}" type="sibTrans" cxnId="{6F964815-C542-4C4E-B5A2-C068B9F46F76}">
      <dgm:prSet/>
      <dgm:spPr/>
      <dgm:t>
        <a:bodyPr/>
        <a:lstStyle/>
        <a:p>
          <a:endParaRPr lang="zh-CN" altLang="en-US"/>
        </a:p>
      </dgm:t>
    </dgm:pt>
    <dgm:pt modelId="{A47E8B59-187A-4E93-9507-0D7FAFFBB606}">
      <dgm:prSet phldrT="[文本]"/>
      <dgm:spPr/>
      <dgm:t>
        <a:bodyPr/>
        <a:lstStyle/>
        <a:p>
          <a:r>
            <a:rPr lang="en-US" altLang="zh-CN" dirty="0" smtClean="0"/>
            <a:t>4</a:t>
          </a:r>
          <a:endParaRPr lang="zh-CN" altLang="en-US" dirty="0"/>
        </a:p>
      </dgm:t>
    </dgm:pt>
    <dgm:pt modelId="{89E94A2B-C335-4606-801B-6AB8F968618A}" type="parTrans" cxnId="{9C180376-5B36-4B52-B8A2-4D042379331C}">
      <dgm:prSet/>
      <dgm:spPr/>
      <dgm:t>
        <a:bodyPr/>
        <a:lstStyle/>
        <a:p>
          <a:endParaRPr lang="zh-CN" altLang="en-US"/>
        </a:p>
      </dgm:t>
    </dgm:pt>
    <dgm:pt modelId="{16837A22-A3EC-431D-AF1E-810467C83883}" type="sibTrans" cxnId="{9C180376-5B36-4B52-B8A2-4D042379331C}">
      <dgm:prSet/>
      <dgm:spPr/>
      <dgm:t>
        <a:bodyPr/>
        <a:lstStyle/>
        <a:p>
          <a:endParaRPr lang="zh-CN" altLang="en-US"/>
        </a:p>
      </dgm:t>
    </dgm:pt>
    <dgm:pt modelId="{B5746CEE-3CCE-4A90-BB1A-564004514AE0}">
      <dgm:prSet phldrT="[文本]"/>
      <dgm:spPr/>
      <dgm:t>
        <a:bodyPr/>
        <a:lstStyle/>
        <a:p>
          <a:r>
            <a:rPr lang="zh-CN" altLang="en-US" smtClean="0">
              <a:solidFill>
                <a:schemeClr val="accent6">
                  <a:lumMod val="75000"/>
                </a:schemeClr>
              </a:solidFill>
            </a:rPr>
            <a:t>存储方式</a:t>
          </a:r>
          <a:endParaRPr lang="zh-CN" altLang="en-US" dirty="0">
            <a:solidFill>
              <a:schemeClr val="accent6">
                <a:lumMod val="75000"/>
              </a:schemeClr>
            </a:solidFill>
          </a:endParaRPr>
        </a:p>
      </dgm:t>
    </dgm:pt>
    <dgm:pt modelId="{AB81D31F-424D-412F-8F45-2FF4E4EA6AE7}" type="parTrans" cxnId="{0E5AFD2A-F529-4CFB-884F-4AD5812C6B72}">
      <dgm:prSet/>
      <dgm:spPr/>
      <dgm:t>
        <a:bodyPr/>
        <a:lstStyle/>
        <a:p>
          <a:endParaRPr lang="zh-CN" altLang="en-US"/>
        </a:p>
      </dgm:t>
    </dgm:pt>
    <dgm:pt modelId="{0780AEFD-F56A-4DE8-A33B-C1B59DC0F387}" type="sibTrans" cxnId="{0E5AFD2A-F529-4CFB-884F-4AD5812C6B72}">
      <dgm:prSet/>
      <dgm:spPr/>
      <dgm:t>
        <a:bodyPr/>
        <a:lstStyle/>
        <a:p>
          <a:endParaRPr lang="zh-CN" altLang="en-US"/>
        </a:p>
      </dgm:t>
    </dgm:pt>
    <dgm:pt modelId="{2A763448-717E-46DB-B7DA-C8B6D5B2E4A9}" type="pres">
      <dgm:prSet presAssocID="{9F780B0F-E1FA-4A0D-A5B0-85AD2EFCCB56}" presName="linearFlow" presStyleCnt="0">
        <dgm:presLayoutVars>
          <dgm:dir/>
          <dgm:animLvl val="lvl"/>
          <dgm:resizeHandles val="exact"/>
        </dgm:presLayoutVars>
      </dgm:prSet>
      <dgm:spPr/>
      <dgm:t>
        <a:bodyPr/>
        <a:lstStyle/>
        <a:p>
          <a:endParaRPr lang="zh-CN" altLang="en-US"/>
        </a:p>
      </dgm:t>
    </dgm:pt>
    <dgm:pt modelId="{1B86A87C-C4DD-458C-B579-9B2A948938BA}" type="pres">
      <dgm:prSet presAssocID="{6AA678E6-57AF-48A3-A081-982510B57822}" presName="composite" presStyleCnt="0"/>
      <dgm:spPr/>
    </dgm:pt>
    <dgm:pt modelId="{E341BADF-72A3-435F-9722-3AEB4DB29601}" type="pres">
      <dgm:prSet presAssocID="{6AA678E6-57AF-48A3-A081-982510B57822}" presName="parentText" presStyleLbl="alignNode1" presStyleIdx="0" presStyleCnt="4">
        <dgm:presLayoutVars>
          <dgm:chMax val="1"/>
          <dgm:bulletEnabled val="1"/>
        </dgm:presLayoutVars>
      </dgm:prSet>
      <dgm:spPr/>
      <dgm:t>
        <a:bodyPr/>
        <a:lstStyle/>
        <a:p>
          <a:endParaRPr lang="zh-CN" altLang="en-US"/>
        </a:p>
      </dgm:t>
    </dgm:pt>
    <dgm:pt modelId="{E2E32D83-C598-49D6-9BBD-A017151FA700}" type="pres">
      <dgm:prSet presAssocID="{6AA678E6-57AF-48A3-A081-982510B57822}" presName="descendantText" presStyleLbl="alignAcc1" presStyleIdx="0" presStyleCnt="4">
        <dgm:presLayoutVars>
          <dgm:bulletEnabled val="1"/>
        </dgm:presLayoutVars>
      </dgm:prSet>
      <dgm:spPr/>
      <dgm:t>
        <a:bodyPr/>
        <a:lstStyle/>
        <a:p>
          <a:endParaRPr lang="zh-CN" altLang="en-US"/>
        </a:p>
      </dgm:t>
    </dgm:pt>
    <dgm:pt modelId="{A8512830-D1FC-4959-BF75-1B9B29AB6FC6}" type="pres">
      <dgm:prSet presAssocID="{C81C57E9-C7B1-45BC-8925-16ED249D2CBD}" presName="sp" presStyleCnt="0"/>
      <dgm:spPr/>
    </dgm:pt>
    <dgm:pt modelId="{FD954662-8C70-45E9-A4A2-79252A7DC98A}" type="pres">
      <dgm:prSet presAssocID="{10C97AE4-37BA-482C-ADC3-7A20AAC2E5BF}" presName="composite" presStyleCnt="0"/>
      <dgm:spPr/>
    </dgm:pt>
    <dgm:pt modelId="{F8C3CFB0-90C1-4D29-819C-1C29E6CFFE13}" type="pres">
      <dgm:prSet presAssocID="{10C97AE4-37BA-482C-ADC3-7A20AAC2E5BF}" presName="parentText" presStyleLbl="alignNode1" presStyleIdx="1" presStyleCnt="4">
        <dgm:presLayoutVars>
          <dgm:chMax val="1"/>
          <dgm:bulletEnabled val="1"/>
        </dgm:presLayoutVars>
      </dgm:prSet>
      <dgm:spPr/>
      <dgm:t>
        <a:bodyPr/>
        <a:lstStyle/>
        <a:p>
          <a:endParaRPr lang="zh-CN" altLang="en-US"/>
        </a:p>
      </dgm:t>
    </dgm:pt>
    <dgm:pt modelId="{D5E01BD2-841B-49ED-8583-95615865AB27}" type="pres">
      <dgm:prSet presAssocID="{10C97AE4-37BA-482C-ADC3-7A20AAC2E5BF}" presName="descendantText" presStyleLbl="alignAcc1" presStyleIdx="1" presStyleCnt="4">
        <dgm:presLayoutVars>
          <dgm:bulletEnabled val="1"/>
        </dgm:presLayoutVars>
      </dgm:prSet>
      <dgm:spPr/>
      <dgm:t>
        <a:bodyPr/>
        <a:lstStyle/>
        <a:p>
          <a:endParaRPr lang="zh-CN" altLang="en-US"/>
        </a:p>
      </dgm:t>
    </dgm:pt>
    <dgm:pt modelId="{DE2CD9F8-9AD5-4071-8548-57D5245CBACA}" type="pres">
      <dgm:prSet presAssocID="{125761E5-46C5-40AC-AF95-F1029CCDBE58}" presName="sp" presStyleCnt="0"/>
      <dgm:spPr/>
    </dgm:pt>
    <dgm:pt modelId="{D61A7CC3-6A2E-4664-B786-E73BA3D013D2}" type="pres">
      <dgm:prSet presAssocID="{0E0F96DF-B6B1-4B8C-B8CD-033B2C5ABE21}" presName="composite" presStyleCnt="0"/>
      <dgm:spPr/>
    </dgm:pt>
    <dgm:pt modelId="{25FCC6F8-C450-4D9A-89F7-4D0764B70188}" type="pres">
      <dgm:prSet presAssocID="{0E0F96DF-B6B1-4B8C-B8CD-033B2C5ABE21}" presName="parentText" presStyleLbl="alignNode1" presStyleIdx="2" presStyleCnt="4">
        <dgm:presLayoutVars>
          <dgm:chMax val="1"/>
          <dgm:bulletEnabled val="1"/>
        </dgm:presLayoutVars>
      </dgm:prSet>
      <dgm:spPr/>
      <dgm:t>
        <a:bodyPr/>
        <a:lstStyle/>
        <a:p>
          <a:endParaRPr lang="zh-CN" altLang="en-US"/>
        </a:p>
      </dgm:t>
    </dgm:pt>
    <dgm:pt modelId="{88EB9397-47DA-43D7-BBC0-A617F1A459CD}" type="pres">
      <dgm:prSet presAssocID="{0E0F96DF-B6B1-4B8C-B8CD-033B2C5ABE21}" presName="descendantText" presStyleLbl="alignAcc1" presStyleIdx="2" presStyleCnt="4">
        <dgm:presLayoutVars>
          <dgm:bulletEnabled val="1"/>
        </dgm:presLayoutVars>
      </dgm:prSet>
      <dgm:spPr/>
      <dgm:t>
        <a:bodyPr/>
        <a:lstStyle/>
        <a:p>
          <a:endParaRPr lang="zh-CN" altLang="en-US"/>
        </a:p>
      </dgm:t>
    </dgm:pt>
    <dgm:pt modelId="{E529AD8D-B70B-4A41-A4D9-16E6623689AB}" type="pres">
      <dgm:prSet presAssocID="{6B7869F3-5C41-4E15-A117-FB63DE88895B}" presName="sp" presStyleCnt="0"/>
      <dgm:spPr/>
    </dgm:pt>
    <dgm:pt modelId="{8FC06B3F-CCA6-45F4-A158-DD1DA388AC49}" type="pres">
      <dgm:prSet presAssocID="{A47E8B59-187A-4E93-9507-0D7FAFFBB606}" presName="composite" presStyleCnt="0"/>
      <dgm:spPr/>
    </dgm:pt>
    <dgm:pt modelId="{56B27DE7-2AE9-4B23-AF78-8CA9BC5B340D}" type="pres">
      <dgm:prSet presAssocID="{A47E8B59-187A-4E93-9507-0D7FAFFBB606}" presName="parentText" presStyleLbl="alignNode1" presStyleIdx="3" presStyleCnt="4">
        <dgm:presLayoutVars>
          <dgm:chMax val="1"/>
          <dgm:bulletEnabled val="1"/>
        </dgm:presLayoutVars>
      </dgm:prSet>
      <dgm:spPr/>
      <dgm:t>
        <a:bodyPr/>
        <a:lstStyle/>
        <a:p>
          <a:endParaRPr lang="zh-CN" altLang="en-US"/>
        </a:p>
      </dgm:t>
    </dgm:pt>
    <dgm:pt modelId="{2741EA6C-2182-4E18-A1F6-6DA2290C34A5}" type="pres">
      <dgm:prSet presAssocID="{A47E8B59-187A-4E93-9507-0D7FAFFBB606}" presName="descendantText" presStyleLbl="alignAcc1" presStyleIdx="3" presStyleCnt="4">
        <dgm:presLayoutVars>
          <dgm:bulletEnabled val="1"/>
        </dgm:presLayoutVars>
      </dgm:prSet>
      <dgm:spPr/>
      <dgm:t>
        <a:bodyPr/>
        <a:lstStyle/>
        <a:p>
          <a:endParaRPr lang="zh-CN" altLang="en-US"/>
        </a:p>
      </dgm:t>
    </dgm:pt>
  </dgm:ptLst>
  <dgm:cxnLst>
    <dgm:cxn modelId="{82B840D9-9F77-4056-A3F3-ACFF5C6C228A}" srcId="{6AA678E6-57AF-48A3-A081-982510B57822}" destId="{E9C1C3A6-CDDE-4831-A09B-160B596FA7EF}" srcOrd="0" destOrd="0" parTransId="{DD54102E-A26A-4E3B-A252-8C888CB631B0}" sibTransId="{862BDAE0-F61E-4659-ABA9-B0DB00A3DC37}"/>
    <dgm:cxn modelId="{DE63C813-4E72-49E6-B55D-EC213B1F30F4}" type="presOf" srcId="{6AA678E6-57AF-48A3-A081-982510B57822}" destId="{E341BADF-72A3-435F-9722-3AEB4DB29601}" srcOrd="0" destOrd="0" presId="urn:microsoft.com/office/officeart/2005/8/layout/chevron2"/>
    <dgm:cxn modelId="{5E509F42-1247-4617-B987-0D9B9DA45372}" type="presOf" srcId="{B5746CEE-3CCE-4A90-BB1A-564004514AE0}" destId="{2741EA6C-2182-4E18-A1F6-6DA2290C34A5}" srcOrd="0" destOrd="0" presId="urn:microsoft.com/office/officeart/2005/8/layout/chevron2"/>
    <dgm:cxn modelId="{226132CE-6366-4846-B1E9-92C327C76303}" type="presOf" srcId="{E9C1C3A6-CDDE-4831-A09B-160B596FA7EF}" destId="{E2E32D83-C598-49D6-9BBD-A017151FA700}" srcOrd="0" destOrd="0" presId="urn:microsoft.com/office/officeart/2005/8/layout/chevron2"/>
    <dgm:cxn modelId="{BE88A46B-6A39-4CC8-9CF9-12C38F653953}" srcId="{10C97AE4-37BA-482C-ADC3-7A20AAC2E5BF}" destId="{977C8F53-C33E-43A5-9389-1CC7395C6197}" srcOrd="0" destOrd="0" parTransId="{CCC66D12-7F67-413A-A5E2-2540BCEDA17F}" sibTransId="{906C882C-1C11-4ABD-B261-B96113EC7A87}"/>
    <dgm:cxn modelId="{C2B3AA72-39E5-46F1-B4DC-E59B0B3948DE}" type="presOf" srcId="{10C97AE4-37BA-482C-ADC3-7A20AAC2E5BF}" destId="{F8C3CFB0-90C1-4D29-819C-1C29E6CFFE13}" srcOrd="0" destOrd="0" presId="urn:microsoft.com/office/officeart/2005/8/layout/chevron2"/>
    <dgm:cxn modelId="{6F964815-C542-4C4E-B5A2-C068B9F46F76}" srcId="{0E0F96DF-B6B1-4B8C-B8CD-033B2C5ABE21}" destId="{8804A6E9-8186-4F2A-B972-40A649A59C1A}" srcOrd="0" destOrd="0" parTransId="{4D14ABA7-5E6F-4E15-ACEC-A5CEF8894645}" sibTransId="{878BCF0E-8CA7-42F3-BC40-E78325B48C9C}"/>
    <dgm:cxn modelId="{13A27213-6534-4CF9-B633-348283935958}" srcId="{9F780B0F-E1FA-4A0D-A5B0-85AD2EFCCB56}" destId="{6AA678E6-57AF-48A3-A081-982510B57822}" srcOrd="0" destOrd="0" parTransId="{4943CE26-0A38-436D-B347-1CA92AE5024A}" sibTransId="{C81C57E9-C7B1-45BC-8925-16ED249D2CBD}"/>
    <dgm:cxn modelId="{EFD07056-6151-4BFE-BA3E-92531BD8F335}" type="presOf" srcId="{8804A6E9-8186-4F2A-B972-40A649A59C1A}" destId="{88EB9397-47DA-43D7-BBC0-A617F1A459CD}" srcOrd="0" destOrd="0" presId="urn:microsoft.com/office/officeart/2005/8/layout/chevron2"/>
    <dgm:cxn modelId="{FD54FD76-BDFE-4B2B-97F3-9E4FC03BC6D7}" type="presOf" srcId="{9F780B0F-E1FA-4A0D-A5B0-85AD2EFCCB56}" destId="{2A763448-717E-46DB-B7DA-C8B6D5B2E4A9}" srcOrd="0" destOrd="0" presId="urn:microsoft.com/office/officeart/2005/8/layout/chevron2"/>
    <dgm:cxn modelId="{B33D7D07-65DF-4A3D-8934-A8DCA502C009}" srcId="{9F780B0F-E1FA-4A0D-A5B0-85AD2EFCCB56}" destId="{0E0F96DF-B6B1-4B8C-B8CD-033B2C5ABE21}" srcOrd="2" destOrd="0" parTransId="{5FE55ABE-A7B8-4A56-880B-399DFFCD7F02}" sibTransId="{6B7869F3-5C41-4E15-A117-FB63DE88895B}"/>
    <dgm:cxn modelId="{C22A2F31-0D12-40FE-BC47-86D6582D107D}" srcId="{9F780B0F-E1FA-4A0D-A5B0-85AD2EFCCB56}" destId="{10C97AE4-37BA-482C-ADC3-7A20AAC2E5BF}" srcOrd="1" destOrd="0" parTransId="{5E917527-07F7-4DD3-B163-027AE8D333DB}" sibTransId="{125761E5-46C5-40AC-AF95-F1029CCDBE58}"/>
    <dgm:cxn modelId="{CE3D18EE-4CC8-42BF-8E0F-ACF0662F4895}" type="presOf" srcId="{977C8F53-C33E-43A5-9389-1CC7395C6197}" destId="{D5E01BD2-841B-49ED-8583-95615865AB27}" srcOrd="0" destOrd="0" presId="urn:microsoft.com/office/officeart/2005/8/layout/chevron2"/>
    <dgm:cxn modelId="{9C180376-5B36-4B52-B8A2-4D042379331C}" srcId="{9F780B0F-E1FA-4A0D-A5B0-85AD2EFCCB56}" destId="{A47E8B59-187A-4E93-9507-0D7FAFFBB606}" srcOrd="3" destOrd="0" parTransId="{89E94A2B-C335-4606-801B-6AB8F968618A}" sibTransId="{16837A22-A3EC-431D-AF1E-810467C83883}"/>
    <dgm:cxn modelId="{304B05AE-772C-4A15-84CD-A00A140BF134}" type="presOf" srcId="{0E0F96DF-B6B1-4B8C-B8CD-033B2C5ABE21}" destId="{25FCC6F8-C450-4D9A-89F7-4D0764B70188}" srcOrd="0" destOrd="0" presId="urn:microsoft.com/office/officeart/2005/8/layout/chevron2"/>
    <dgm:cxn modelId="{8F3E8E0F-B77D-4639-8EE3-02C56EA1AB60}" type="presOf" srcId="{A47E8B59-187A-4E93-9507-0D7FAFFBB606}" destId="{56B27DE7-2AE9-4B23-AF78-8CA9BC5B340D}" srcOrd="0" destOrd="0" presId="urn:microsoft.com/office/officeart/2005/8/layout/chevron2"/>
    <dgm:cxn modelId="{0E5AFD2A-F529-4CFB-884F-4AD5812C6B72}" srcId="{A47E8B59-187A-4E93-9507-0D7FAFFBB606}" destId="{B5746CEE-3CCE-4A90-BB1A-564004514AE0}" srcOrd="0" destOrd="0" parTransId="{AB81D31F-424D-412F-8F45-2FF4E4EA6AE7}" sibTransId="{0780AEFD-F56A-4DE8-A33B-C1B59DC0F387}"/>
    <dgm:cxn modelId="{7A5709AC-DC2E-420B-8764-B4A5C6CD200F}" type="presParOf" srcId="{2A763448-717E-46DB-B7DA-C8B6D5B2E4A9}" destId="{1B86A87C-C4DD-458C-B579-9B2A948938BA}" srcOrd="0" destOrd="0" presId="urn:microsoft.com/office/officeart/2005/8/layout/chevron2"/>
    <dgm:cxn modelId="{679531C3-D658-4C75-A8CF-F79DF87A4FA1}" type="presParOf" srcId="{1B86A87C-C4DD-458C-B579-9B2A948938BA}" destId="{E341BADF-72A3-435F-9722-3AEB4DB29601}" srcOrd="0" destOrd="0" presId="urn:microsoft.com/office/officeart/2005/8/layout/chevron2"/>
    <dgm:cxn modelId="{7CF86085-D348-43FA-A82F-0D9CF30990EC}" type="presParOf" srcId="{1B86A87C-C4DD-458C-B579-9B2A948938BA}" destId="{E2E32D83-C598-49D6-9BBD-A017151FA700}" srcOrd="1" destOrd="0" presId="urn:microsoft.com/office/officeart/2005/8/layout/chevron2"/>
    <dgm:cxn modelId="{4D7E4562-FBAB-4BFC-AB75-CEA77C791930}" type="presParOf" srcId="{2A763448-717E-46DB-B7DA-C8B6D5B2E4A9}" destId="{A8512830-D1FC-4959-BF75-1B9B29AB6FC6}" srcOrd="1" destOrd="0" presId="urn:microsoft.com/office/officeart/2005/8/layout/chevron2"/>
    <dgm:cxn modelId="{793B9CB4-D8FD-478A-B279-2DAF513D1E56}" type="presParOf" srcId="{2A763448-717E-46DB-B7DA-C8B6D5B2E4A9}" destId="{FD954662-8C70-45E9-A4A2-79252A7DC98A}" srcOrd="2" destOrd="0" presId="urn:microsoft.com/office/officeart/2005/8/layout/chevron2"/>
    <dgm:cxn modelId="{B9565C20-06B5-477B-AACF-3B969B8CCB48}" type="presParOf" srcId="{FD954662-8C70-45E9-A4A2-79252A7DC98A}" destId="{F8C3CFB0-90C1-4D29-819C-1C29E6CFFE13}" srcOrd="0" destOrd="0" presId="urn:microsoft.com/office/officeart/2005/8/layout/chevron2"/>
    <dgm:cxn modelId="{87B5AD82-E6B4-40FF-A970-90F1C1988F34}" type="presParOf" srcId="{FD954662-8C70-45E9-A4A2-79252A7DC98A}" destId="{D5E01BD2-841B-49ED-8583-95615865AB27}" srcOrd="1" destOrd="0" presId="urn:microsoft.com/office/officeart/2005/8/layout/chevron2"/>
    <dgm:cxn modelId="{C5065607-6B2D-45D9-A7B7-7A0FA1D761F3}" type="presParOf" srcId="{2A763448-717E-46DB-B7DA-C8B6D5B2E4A9}" destId="{DE2CD9F8-9AD5-4071-8548-57D5245CBACA}" srcOrd="3" destOrd="0" presId="urn:microsoft.com/office/officeart/2005/8/layout/chevron2"/>
    <dgm:cxn modelId="{2CBCA7B6-1904-4A12-9FD3-67BC8106EE4C}" type="presParOf" srcId="{2A763448-717E-46DB-B7DA-C8B6D5B2E4A9}" destId="{D61A7CC3-6A2E-4664-B786-E73BA3D013D2}" srcOrd="4" destOrd="0" presId="urn:microsoft.com/office/officeart/2005/8/layout/chevron2"/>
    <dgm:cxn modelId="{C51D9B2E-3501-4EC0-BAE2-4680062866A4}" type="presParOf" srcId="{D61A7CC3-6A2E-4664-B786-E73BA3D013D2}" destId="{25FCC6F8-C450-4D9A-89F7-4D0764B70188}" srcOrd="0" destOrd="0" presId="urn:microsoft.com/office/officeart/2005/8/layout/chevron2"/>
    <dgm:cxn modelId="{421527E3-C967-45C0-9AF3-48B2EB2DA5AC}" type="presParOf" srcId="{D61A7CC3-6A2E-4664-B786-E73BA3D013D2}" destId="{88EB9397-47DA-43D7-BBC0-A617F1A459CD}" srcOrd="1" destOrd="0" presId="urn:microsoft.com/office/officeart/2005/8/layout/chevron2"/>
    <dgm:cxn modelId="{647CB0DD-2006-4469-A960-EEF8854627C1}" type="presParOf" srcId="{2A763448-717E-46DB-B7DA-C8B6D5B2E4A9}" destId="{E529AD8D-B70B-4A41-A4D9-16E6623689AB}" srcOrd="5" destOrd="0" presId="urn:microsoft.com/office/officeart/2005/8/layout/chevron2"/>
    <dgm:cxn modelId="{6C01292B-AE11-4826-98F5-D9F7FE0FDD22}" type="presParOf" srcId="{2A763448-717E-46DB-B7DA-C8B6D5B2E4A9}" destId="{8FC06B3F-CCA6-45F4-A158-DD1DA388AC49}" srcOrd="6" destOrd="0" presId="urn:microsoft.com/office/officeart/2005/8/layout/chevron2"/>
    <dgm:cxn modelId="{7A3A4797-D26C-45B1-9089-377215BC6120}" type="presParOf" srcId="{8FC06B3F-CCA6-45F4-A158-DD1DA388AC49}" destId="{56B27DE7-2AE9-4B23-AF78-8CA9BC5B340D}" srcOrd="0" destOrd="0" presId="urn:microsoft.com/office/officeart/2005/8/layout/chevron2"/>
    <dgm:cxn modelId="{316F87F1-9F46-4BF9-A3C1-1DCD04B7B349}" type="presParOf" srcId="{8FC06B3F-CCA6-45F4-A158-DD1DA388AC49}" destId="{2741EA6C-2182-4E18-A1F6-6DA2290C34A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1BADF-72A3-435F-9722-3AEB4DB29601}">
      <dsp:nvSpPr>
        <dsp:cNvPr id="0" name=""/>
        <dsp:cNvSpPr/>
      </dsp:nvSpPr>
      <dsp:spPr>
        <a:xfrm rot="5400000">
          <a:off x="-169068" y="169670"/>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t>1</a:t>
          </a:r>
          <a:endParaRPr lang="zh-CN" altLang="en-US" sz="2200" kern="1200" dirty="0"/>
        </a:p>
      </dsp:txBody>
      <dsp:txXfrm rot="-5400000">
        <a:off x="1" y="395096"/>
        <a:ext cx="788987" cy="338137"/>
      </dsp:txXfrm>
    </dsp:sp>
    <dsp:sp modelId="{E2E32D83-C598-49D6-9BBD-A017151FA700}">
      <dsp:nvSpPr>
        <dsp:cNvPr id="0" name=""/>
        <dsp:cNvSpPr/>
      </dsp:nvSpPr>
      <dsp:spPr>
        <a:xfrm rot="5400000">
          <a:off x="3076178" y="-2286589"/>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altLang="zh-CN" sz="4000" kern="1200" dirty="0" err="1" smtClean="0">
              <a:solidFill>
                <a:schemeClr val="accent6">
                  <a:lumMod val="75000"/>
                </a:schemeClr>
              </a:solidFill>
            </a:rPr>
            <a:t>Etcd</a:t>
          </a:r>
          <a:r>
            <a:rPr lang="zh-CN" altLang="en-US" sz="4000" kern="1200" dirty="0" smtClean="0">
              <a:solidFill>
                <a:schemeClr val="accent6">
                  <a:lumMod val="75000"/>
                </a:schemeClr>
              </a:solidFill>
            </a:rPr>
            <a:t>是什么</a:t>
          </a:r>
          <a:r>
            <a:rPr lang="en-US" altLang="zh-CN" sz="4000" kern="1200" dirty="0" smtClean="0">
              <a:solidFill>
                <a:schemeClr val="accent6">
                  <a:lumMod val="75000"/>
                </a:schemeClr>
              </a:solidFill>
            </a:rPr>
            <a:t>+</a:t>
          </a:r>
          <a:r>
            <a:rPr lang="zh-CN" altLang="en-US" sz="4000" kern="1200" dirty="0" smtClean="0">
              <a:solidFill>
                <a:schemeClr val="accent6">
                  <a:lumMod val="75000"/>
                </a:schemeClr>
              </a:solidFill>
            </a:rPr>
            <a:t>场景</a:t>
          </a:r>
          <a:endParaRPr lang="zh-CN" altLang="en-US" sz="4000" kern="1200" dirty="0">
            <a:solidFill>
              <a:schemeClr val="accent6">
                <a:lumMod val="75000"/>
              </a:schemeClr>
            </a:solidFill>
          </a:endParaRPr>
        </a:p>
      </dsp:txBody>
      <dsp:txXfrm rot="-5400000">
        <a:off x="788988" y="36365"/>
        <a:ext cx="5271248" cy="661103"/>
      </dsp:txXfrm>
    </dsp:sp>
    <dsp:sp modelId="{F8C3CFB0-90C1-4D29-819C-1C29E6CFFE13}">
      <dsp:nvSpPr>
        <dsp:cNvPr id="0" name=""/>
        <dsp:cNvSpPr/>
      </dsp:nvSpPr>
      <dsp:spPr>
        <a:xfrm rot="5400000">
          <a:off x="-169068" y="1148227"/>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t>2</a:t>
          </a:r>
          <a:endParaRPr lang="zh-CN" altLang="en-US" sz="2200" kern="1200" dirty="0"/>
        </a:p>
      </dsp:txBody>
      <dsp:txXfrm rot="-5400000">
        <a:off x="1" y="1373653"/>
        <a:ext cx="788987" cy="338137"/>
      </dsp:txXfrm>
    </dsp:sp>
    <dsp:sp modelId="{D5E01BD2-841B-49ED-8583-95615865AB27}">
      <dsp:nvSpPr>
        <dsp:cNvPr id="0" name=""/>
        <dsp:cNvSpPr/>
      </dsp:nvSpPr>
      <dsp:spPr>
        <a:xfrm rot="5400000">
          <a:off x="3076178" y="-1308031"/>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kern="1200" dirty="0" smtClean="0"/>
            <a:t>核心算法</a:t>
          </a:r>
          <a:r>
            <a:rPr lang="en-US" altLang="zh-CN" sz="4000" kern="1200" dirty="0" smtClean="0"/>
            <a:t>raft</a:t>
          </a:r>
          <a:endParaRPr lang="zh-CN" altLang="en-US" sz="4000" kern="1200" dirty="0"/>
        </a:p>
      </dsp:txBody>
      <dsp:txXfrm rot="-5400000">
        <a:off x="788988" y="1014923"/>
        <a:ext cx="5271248" cy="661103"/>
      </dsp:txXfrm>
    </dsp:sp>
    <dsp:sp modelId="{25FCC6F8-C450-4D9A-89F7-4D0764B70188}">
      <dsp:nvSpPr>
        <dsp:cNvPr id="0" name=""/>
        <dsp:cNvSpPr/>
      </dsp:nvSpPr>
      <dsp:spPr>
        <a:xfrm rot="5400000">
          <a:off x="-169068" y="2126784"/>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t>3</a:t>
          </a:r>
          <a:endParaRPr lang="zh-CN" altLang="en-US" sz="2200" kern="1200" dirty="0"/>
        </a:p>
      </dsp:txBody>
      <dsp:txXfrm rot="-5400000">
        <a:off x="1" y="2352210"/>
        <a:ext cx="788987" cy="338137"/>
      </dsp:txXfrm>
    </dsp:sp>
    <dsp:sp modelId="{88EB9397-47DA-43D7-BBC0-A617F1A459CD}">
      <dsp:nvSpPr>
        <dsp:cNvPr id="0" name=""/>
        <dsp:cNvSpPr/>
      </dsp:nvSpPr>
      <dsp:spPr>
        <a:xfrm rot="5400000">
          <a:off x="3076178" y="-329474"/>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kern="1200" smtClean="0"/>
            <a:t>使用方式</a:t>
          </a:r>
          <a:endParaRPr lang="zh-CN" altLang="en-US" sz="4000" kern="1200" dirty="0"/>
        </a:p>
      </dsp:txBody>
      <dsp:txXfrm rot="-5400000">
        <a:off x="788988" y="1993480"/>
        <a:ext cx="5271248" cy="661103"/>
      </dsp:txXfrm>
    </dsp:sp>
    <dsp:sp modelId="{56B27DE7-2AE9-4B23-AF78-8CA9BC5B340D}">
      <dsp:nvSpPr>
        <dsp:cNvPr id="0" name=""/>
        <dsp:cNvSpPr/>
      </dsp:nvSpPr>
      <dsp:spPr>
        <a:xfrm rot="5400000">
          <a:off x="-169068" y="3105342"/>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t>4</a:t>
          </a:r>
          <a:endParaRPr lang="zh-CN" altLang="en-US" sz="2200" kern="1200" dirty="0"/>
        </a:p>
      </dsp:txBody>
      <dsp:txXfrm rot="-5400000">
        <a:off x="1" y="3330768"/>
        <a:ext cx="788987" cy="338137"/>
      </dsp:txXfrm>
    </dsp:sp>
    <dsp:sp modelId="{2741EA6C-2182-4E18-A1F6-6DA2290C34A5}">
      <dsp:nvSpPr>
        <dsp:cNvPr id="0" name=""/>
        <dsp:cNvSpPr/>
      </dsp:nvSpPr>
      <dsp:spPr>
        <a:xfrm rot="5400000">
          <a:off x="3076178" y="649083"/>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kern="1200" smtClean="0"/>
            <a:t>存储方式</a:t>
          </a:r>
          <a:endParaRPr lang="zh-CN" altLang="en-US" sz="4000" kern="1200" dirty="0"/>
        </a:p>
      </dsp:txBody>
      <dsp:txXfrm rot="-5400000">
        <a:off x="788988" y="2972037"/>
        <a:ext cx="5271248" cy="6611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1BADF-72A3-435F-9722-3AEB4DB29601}">
      <dsp:nvSpPr>
        <dsp:cNvPr id="0" name=""/>
        <dsp:cNvSpPr/>
      </dsp:nvSpPr>
      <dsp:spPr>
        <a:xfrm rot="5400000">
          <a:off x="-169068" y="169670"/>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t>1</a:t>
          </a:r>
          <a:endParaRPr lang="zh-CN" altLang="en-US" sz="2200" kern="1200" dirty="0"/>
        </a:p>
      </dsp:txBody>
      <dsp:txXfrm rot="-5400000">
        <a:off x="1" y="395096"/>
        <a:ext cx="788987" cy="338137"/>
      </dsp:txXfrm>
    </dsp:sp>
    <dsp:sp modelId="{E2E32D83-C598-49D6-9BBD-A017151FA700}">
      <dsp:nvSpPr>
        <dsp:cNvPr id="0" name=""/>
        <dsp:cNvSpPr/>
      </dsp:nvSpPr>
      <dsp:spPr>
        <a:xfrm rot="5400000">
          <a:off x="3076178" y="-2286589"/>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altLang="zh-CN" sz="4000" kern="1200" dirty="0" err="1" smtClean="0">
              <a:solidFill>
                <a:schemeClr val="tx1"/>
              </a:solidFill>
            </a:rPr>
            <a:t>Etcd</a:t>
          </a:r>
          <a:r>
            <a:rPr lang="zh-CN" altLang="en-US" sz="4000" kern="1200" dirty="0" smtClean="0">
              <a:solidFill>
                <a:schemeClr val="tx1"/>
              </a:solidFill>
            </a:rPr>
            <a:t>是什么</a:t>
          </a:r>
          <a:r>
            <a:rPr lang="en-US" altLang="zh-CN" sz="4000" kern="1200" dirty="0" smtClean="0">
              <a:solidFill>
                <a:schemeClr val="tx1"/>
              </a:solidFill>
            </a:rPr>
            <a:t>+</a:t>
          </a:r>
          <a:r>
            <a:rPr lang="zh-CN" altLang="en-US" sz="4000" kern="1200" dirty="0" smtClean="0">
              <a:solidFill>
                <a:schemeClr val="tx1"/>
              </a:solidFill>
            </a:rPr>
            <a:t>场景</a:t>
          </a:r>
          <a:endParaRPr lang="zh-CN" altLang="en-US" sz="4000" kern="1200" dirty="0">
            <a:solidFill>
              <a:schemeClr val="tx1"/>
            </a:solidFill>
          </a:endParaRPr>
        </a:p>
      </dsp:txBody>
      <dsp:txXfrm rot="-5400000">
        <a:off x="788988" y="36365"/>
        <a:ext cx="5271248" cy="661103"/>
      </dsp:txXfrm>
    </dsp:sp>
    <dsp:sp modelId="{F8C3CFB0-90C1-4D29-819C-1C29E6CFFE13}">
      <dsp:nvSpPr>
        <dsp:cNvPr id="0" name=""/>
        <dsp:cNvSpPr/>
      </dsp:nvSpPr>
      <dsp:spPr>
        <a:xfrm rot="5400000">
          <a:off x="-169068" y="1148227"/>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t>2</a:t>
          </a:r>
          <a:endParaRPr lang="zh-CN" altLang="en-US" sz="2200" kern="1200" dirty="0"/>
        </a:p>
      </dsp:txBody>
      <dsp:txXfrm rot="-5400000">
        <a:off x="1" y="1373653"/>
        <a:ext cx="788987" cy="338137"/>
      </dsp:txXfrm>
    </dsp:sp>
    <dsp:sp modelId="{D5E01BD2-841B-49ED-8583-95615865AB27}">
      <dsp:nvSpPr>
        <dsp:cNvPr id="0" name=""/>
        <dsp:cNvSpPr/>
      </dsp:nvSpPr>
      <dsp:spPr>
        <a:xfrm rot="5400000">
          <a:off x="3076178" y="-1308031"/>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kern="1200" dirty="0" smtClean="0">
              <a:solidFill>
                <a:schemeClr val="accent6">
                  <a:lumMod val="75000"/>
                </a:schemeClr>
              </a:solidFill>
            </a:rPr>
            <a:t>核心算法</a:t>
          </a:r>
          <a:r>
            <a:rPr lang="en-US" altLang="zh-CN" sz="4000" kern="1200" dirty="0" smtClean="0">
              <a:solidFill>
                <a:schemeClr val="accent6">
                  <a:lumMod val="75000"/>
                </a:schemeClr>
              </a:solidFill>
            </a:rPr>
            <a:t>raft</a:t>
          </a:r>
          <a:endParaRPr lang="zh-CN" altLang="en-US" sz="4000" kern="1200" dirty="0">
            <a:solidFill>
              <a:schemeClr val="accent6">
                <a:lumMod val="75000"/>
              </a:schemeClr>
            </a:solidFill>
          </a:endParaRPr>
        </a:p>
      </dsp:txBody>
      <dsp:txXfrm rot="-5400000">
        <a:off x="788988" y="1014923"/>
        <a:ext cx="5271248" cy="661103"/>
      </dsp:txXfrm>
    </dsp:sp>
    <dsp:sp modelId="{25FCC6F8-C450-4D9A-89F7-4D0764B70188}">
      <dsp:nvSpPr>
        <dsp:cNvPr id="0" name=""/>
        <dsp:cNvSpPr/>
      </dsp:nvSpPr>
      <dsp:spPr>
        <a:xfrm rot="5400000">
          <a:off x="-169068" y="2126784"/>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t>3</a:t>
          </a:r>
          <a:endParaRPr lang="zh-CN" altLang="en-US" sz="2200" kern="1200" dirty="0"/>
        </a:p>
      </dsp:txBody>
      <dsp:txXfrm rot="-5400000">
        <a:off x="1" y="2352210"/>
        <a:ext cx="788987" cy="338137"/>
      </dsp:txXfrm>
    </dsp:sp>
    <dsp:sp modelId="{88EB9397-47DA-43D7-BBC0-A617F1A459CD}">
      <dsp:nvSpPr>
        <dsp:cNvPr id="0" name=""/>
        <dsp:cNvSpPr/>
      </dsp:nvSpPr>
      <dsp:spPr>
        <a:xfrm rot="5400000">
          <a:off x="3076178" y="-329474"/>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kern="1200" smtClean="0"/>
            <a:t>使用方式</a:t>
          </a:r>
          <a:endParaRPr lang="zh-CN" altLang="en-US" sz="4000" kern="1200" dirty="0"/>
        </a:p>
      </dsp:txBody>
      <dsp:txXfrm rot="-5400000">
        <a:off x="788988" y="1993480"/>
        <a:ext cx="5271248" cy="661103"/>
      </dsp:txXfrm>
    </dsp:sp>
    <dsp:sp modelId="{56B27DE7-2AE9-4B23-AF78-8CA9BC5B340D}">
      <dsp:nvSpPr>
        <dsp:cNvPr id="0" name=""/>
        <dsp:cNvSpPr/>
      </dsp:nvSpPr>
      <dsp:spPr>
        <a:xfrm rot="5400000">
          <a:off x="-169068" y="3105342"/>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t>4</a:t>
          </a:r>
          <a:endParaRPr lang="zh-CN" altLang="en-US" sz="2200" kern="1200" dirty="0"/>
        </a:p>
      </dsp:txBody>
      <dsp:txXfrm rot="-5400000">
        <a:off x="1" y="3330768"/>
        <a:ext cx="788987" cy="338137"/>
      </dsp:txXfrm>
    </dsp:sp>
    <dsp:sp modelId="{2741EA6C-2182-4E18-A1F6-6DA2290C34A5}">
      <dsp:nvSpPr>
        <dsp:cNvPr id="0" name=""/>
        <dsp:cNvSpPr/>
      </dsp:nvSpPr>
      <dsp:spPr>
        <a:xfrm rot="5400000">
          <a:off x="3076178" y="649083"/>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kern="1200" smtClean="0"/>
            <a:t>存储方式</a:t>
          </a:r>
          <a:endParaRPr lang="zh-CN" altLang="en-US" sz="4000" kern="1200" dirty="0"/>
        </a:p>
      </dsp:txBody>
      <dsp:txXfrm rot="-5400000">
        <a:off x="788988" y="2972037"/>
        <a:ext cx="5271248" cy="661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1BADF-72A3-435F-9722-3AEB4DB29601}">
      <dsp:nvSpPr>
        <dsp:cNvPr id="0" name=""/>
        <dsp:cNvSpPr/>
      </dsp:nvSpPr>
      <dsp:spPr>
        <a:xfrm rot="5400000">
          <a:off x="-169068" y="169670"/>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t>1</a:t>
          </a:r>
          <a:endParaRPr lang="zh-CN" altLang="en-US" sz="2200" kern="1200" dirty="0"/>
        </a:p>
      </dsp:txBody>
      <dsp:txXfrm rot="-5400000">
        <a:off x="1" y="395096"/>
        <a:ext cx="788987" cy="338137"/>
      </dsp:txXfrm>
    </dsp:sp>
    <dsp:sp modelId="{E2E32D83-C598-49D6-9BBD-A017151FA700}">
      <dsp:nvSpPr>
        <dsp:cNvPr id="0" name=""/>
        <dsp:cNvSpPr/>
      </dsp:nvSpPr>
      <dsp:spPr>
        <a:xfrm rot="5400000">
          <a:off x="3076178" y="-2286589"/>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altLang="zh-CN" sz="4000" kern="1200" dirty="0" err="1" smtClean="0">
              <a:solidFill>
                <a:schemeClr val="tx1"/>
              </a:solidFill>
            </a:rPr>
            <a:t>Etcd</a:t>
          </a:r>
          <a:r>
            <a:rPr lang="zh-CN" altLang="en-US" sz="4000" kern="1200" dirty="0" smtClean="0">
              <a:solidFill>
                <a:schemeClr val="tx1"/>
              </a:solidFill>
            </a:rPr>
            <a:t>是什么</a:t>
          </a:r>
          <a:r>
            <a:rPr lang="en-US" altLang="zh-CN" sz="4000" kern="1200" dirty="0" smtClean="0">
              <a:solidFill>
                <a:schemeClr val="tx1"/>
              </a:solidFill>
            </a:rPr>
            <a:t>+</a:t>
          </a:r>
          <a:r>
            <a:rPr lang="zh-CN" altLang="en-US" sz="4000" kern="1200" dirty="0" smtClean="0">
              <a:solidFill>
                <a:schemeClr val="tx1"/>
              </a:solidFill>
            </a:rPr>
            <a:t>场景</a:t>
          </a:r>
          <a:endParaRPr lang="zh-CN" altLang="en-US" sz="4000" kern="1200" dirty="0">
            <a:solidFill>
              <a:schemeClr val="tx1"/>
            </a:solidFill>
          </a:endParaRPr>
        </a:p>
      </dsp:txBody>
      <dsp:txXfrm rot="-5400000">
        <a:off x="788988" y="36365"/>
        <a:ext cx="5271248" cy="661103"/>
      </dsp:txXfrm>
    </dsp:sp>
    <dsp:sp modelId="{F8C3CFB0-90C1-4D29-819C-1C29E6CFFE13}">
      <dsp:nvSpPr>
        <dsp:cNvPr id="0" name=""/>
        <dsp:cNvSpPr/>
      </dsp:nvSpPr>
      <dsp:spPr>
        <a:xfrm rot="5400000">
          <a:off x="-169068" y="1148227"/>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t>2</a:t>
          </a:r>
          <a:endParaRPr lang="zh-CN" altLang="en-US" sz="2200" kern="1200" dirty="0"/>
        </a:p>
      </dsp:txBody>
      <dsp:txXfrm rot="-5400000">
        <a:off x="1" y="1373653"/>
        <a:ext cx="788987" cy="338137"/>
      </dsp:txXfrm>
    </dsp:sp>
    <dsp:sp modelId="{D5E01BD2-841B-49ED-8583-95615865AB27}">
      <dsp:nvSpPr>
        <dsp:cNvPr id="0" name=""/>
        <dsp:cNvSpPr/>
      </dsp:nvSpPr>
      <dsp:spPr>
        <a:xfrm rot="5400000">
          <a:off x="3076178" y="-1308031"/>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kern="1200" dirty="0" smtClean="0">
              <a:solidFill>
                <a:schemeClr val="tx1"/>
              </a:solidFill>
            </a:rPr>
            <a:t>核心算法</a:t>
          </a:r>
          <a:r>
            <a:rPr lang="en-US" altLang="zh-CN" sz="4000" kern="1200" dirty="0" smtClean="0">
              <a:solidFill>
                <a:schemeClr val="tx1"/>
              </a:solidFill>
            </a:rPr>
            <a:t>raft</a:t>
          </a:r>
          <a:endParaRPr lang="zh-CN" altLang="en-US" sz="4000" kern="1200" dirty="0">
            <a:solidFill>
              <a:schemeClr val="tx1"/>
            </a:solidFill>
          </a:endParaRPr>
        </a:p>
      </dsp:txBody>
      <dsp:txXfrm rot="-5400000">
        <a:off x="788988" y="1014923"/>
        <a:ext cx="5271248" cy="661103"/>
      </dsp:txXfrm>
    </dsp:sp>
    <dsp:sp modelId="{25FCC6F8-C450-4D9A-89F7-4D0764B70188}">
      <dsp:nvSpPr>
        <dsp:cNvPr id="0" name=""/>
        <dsp:cNvSpPr/>
      </dsp:nvSpPr>
      <dsp:spPr>
        <a:xfrm rot="5400000">
          <a:off x="-169068" y="2126784"/>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t>3</a:t>
          </a:r>
          <a:endParaRPr lang="zh-CN" altLang="en-US" sz="2200" kern="1200" dirty="0"/>
        </a:p>
      </dsp:txBody>
      <dsp:txXfrm rot="-5400000">
        <a:off x="1" y="2352210"/>
        <a:ext cx="788987" cy="338137"/>
      </dsp:txXfrm>
    </dsp:sp>
    <dsp:sp modelId="{88EB9397-47DA-43D7-BBC0-A617F1A459CD}">
      <dsp:nvSpPr>
        <dsp:cNvPr id="0" name=""/>
        <dsp:cNvSpPr/>
      </dsp:nvSpPr>
      <dsp:spPr>
        <a:xfrm rot="5400000">
          <a:off x="3076178" y="-329474"/>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kern="1200" smtClean="0">
              <a:solidFill>
                <a:schemeClr val="accent6">
                  <a:lumMod val="75000"/>
                </a:schemeClr>
              </a:solidFill>
            </a:rPr>
            <a:t>使用方式</a:t>
          </a:r>
          <a:endParaRPr lang="zh-CN" altLang="en-US" sz="4000" kern="1200" dirty="0">
            <a:solidFill>
              <a:schemeClr val="accent6">
                <a:lumMod val="75000"/>
              </a:schemeClr>
            </a:solidFill>
          </a:endParaRPr>
        </a:p>
      </dsp:txBody>
      <dsp:txXfrm rot="-5400000">
        <a:off x="788988" y="1993480"/>
        <a:ext cx="5271248" cy="661103"/>
      </dsp:txXfrm>
    </dsp:sp>
    <dsp:sp modelId="{56B27DE7-2AE9-4B23-AF78-8CA9BC5B340D}">
      <dsp:nvSpPr>
        <dsp:cNvPr id="0" name=""/>
        <dsp:cNvSpPr/>
      </dsp:nvSpPr>
      <dsp:spPr>
        <a:xfrm rot="5400000">
          <a:off x="-169068" y="3105342"/>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t>4</a:t>
          </a:r>
          <a:endParaRPr lang="zh-CN" altLang="en-US" sz="2200" kern="1200" dirty="0"/>
        </a:p>
      </dsp:txBody>
      <dsp:txXfrm rot="-5400000">
        <a:off x="1" y="3330768"/>
        <a:ext cx="788987" cy="338137"/>
      </dsp:txXfrm>
    </dsp:sp>
    <dsp:sp modelId="{2741EA6C-2182-4E18-A1F6-6DA2290C34A5}">
      <dsp:nvSpPr>
        <dsp:cNvPr id="0" name=""/>
        <dsp:cNvSpPr/>
      </dsp:nvSpPr>
      <dsp:spPr>
        <a:xfrm rot="5400000">
          <a:off x="3076178" y="649083"/>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kern="1200" smtClean="0"/>
            <a:t>存储方式</a:t>
          </a:r>
          <a:endParaRPr lang="zh-CN" altLang="en-US" sz="4000" kern="1200" dirty="0"/>
        </a:p>
      </dsp:txBody>
      <dsp:txXfrm rot="-5400000">
        <a:off x="788988" y="2972037"/>
        <a:ext cx="5271248" cy="6611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1BADF-72A3-435F-9722-3AEB4DB29601}">
      <dsp:nvSpPr>
        <dsp:cNvPr id="0" name=""/>
        <dsp:cNvSpPr/>
      </dsp:nvSpPr>
      <dsp:spPr>
        <a:xfrm rot="5400000">
          <a:off x="-169068" y="169670"/>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t>1</a:t>
          </a:r>
          <a:endParaRPr lang="zh-CN" altLang="en-US" sz="2200" kern="1200" dirty="0"/>
        </a:p>
      </dsp:txBody>
      <dsp:txXfrm rot="-5400000">
        <a:off x="1" y="395096"/>
        <a:ext cx="788987" cy="338137"/>
      </dsp:txXfrm>
    </dsp:sp>
    <dsp:sp modelId="{E2E32D83-C598-49D6-9BBD-A017151FA700}">
      <dsp:nvSpPr>
        <dsp:cNvPr id="0" name=""/>
        <dsp:cNvSpPr/>
      </dsp:nvSpPr>
      <dsp:spPr>
        <a:xfrm rot="5400000">
          <a:off x="3076178" y="-2286589"/>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n-US" altLang="zh-CN" sz="4000" kern="1200" dirty="0" err="1" smtClean="0">
              <a:solidFill>
                <a:schemeClr val="tx1"/>
              </a:solidFill>
            </a:rPr>
            <a:t>Etcd</a:t>
          </a:r>
          <a:r>
            <a:rPr lang="zh-CN" altLang="en-US" sz="4000" kern="1200" dirty="0" smtClean="0">
              <a:solidFill>
                <a:schemeClr val="tx1"/>
              </a:solidFill>
            </a:rPr>
            <a:t>是什么</a:t>
          </a:r>
          <a:r>
            <a:rPr lang="en-US" altLang="zh-CN" sz="4000" kern="1200" dirty="0" smtClean="0">
              <a:solidFill>
                <a:schemeClr val="tx1"/>
              </a:solidFill>
            </a:rPr>
            <a:t>+</a:t>
          </a:r>
          <a:r>
            <a:rPr lang="zh-CN" altLang="en-US" sz="4000" kern="1200" dirty="0" smtClean="0">
              <a:solidFill>
                <a:schemeClr val="tx1"/>
              </a:solidFill>
            </a:rPr>
            <a:t>场景</a:t>
          </a:r>
          <a:endParaRPr lang="zh-CN" altLang="en-US" sz="4000" kern="1200" dirty="0">
            <a:solidFill>
              <a:schemeClr val="tx1"/>
            </a:solidFill>
          </a:endParaRPr>
        </a:p>
      </dsp:txBody>
      <dsp:txXfrm rot="-5400000">
        <a:off x="788988" y="36365"/>
        <a:ext cx="5271248" cy="661103"/>
      </dsp:txXfrm>
    </dsp:sp>
    <dsp:sp modelId="{F8C3CFB0-90C1-4D29-819C-1C29E6CFFE13}">
      <dsp:nvSpPr>
        <dsp:cNvPr id="0" name=""/>
        <dsp:cNvSpPr/>
      </dsp:nvSpPr>
      <dsp:spPr>
        <a:xfrm rot="5400000">
          <a:off x="-169068" y="1148227"/>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t>2</a:t>
          </a:r>
          <a:endParaRPr lang="zh-CN" altLang="en-US" sz="2200" kern="1200" dirty="0"/>
        </a:p>
      </dsp:txBody>
      <dsp:txXfrm rot="-5400000">
        <a:off x="1" y="1373653"/>
        <a:ext cx="788987" cy="338137"/>
      </dsp:txXfrm>
    </dsp:sp>
    <dsp:sp modelId="{D5E01BD2-841B-49ED-8583-95615865AB27}">
      <dsp:nvSpPr>
        <dsp:cNvPr id="0" name=""/>
        <dsp:cNvSpPr/>
      </dsp:nvSpPr>
      <dsp:spPr>
        <a:xfrm rot="5400000">
          <a:off x="3076178" y="-1308031"/>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kern="1200" dirty="0" smtClean="0">
              <a:solidFill>
                <a:schemeClr val="tx1"/>
              </a:solidFill>
            </a:rPr>
            <a:t>核心算法</a:t>
          </a:r>
          <a:r>
            <a:rPr lang="en-US" altLang="zh-CN" sz="4000" kern="1200" dirty="0" smtClean="0">
              <a:solidFill>
                <a:schemeClr val="tx1"/>
              </a:solidFill>
            </a:rPr>
            <a:t>raft</a:t>
          </a:r>
          <a:endParaRPr lang="zh-CN" altLang="en-US" sz="4000" kern="1200" dirty="0">
            <a:solidFill>
              <a:schemeClr val="tx1"/>
            </a:solidFill>
          </a:endParaRPr>
        </a:p>
      </dsp:txBody>
      <dsp:txXfrm rot="-5400000">
        <a:off x="788988" y="1014923"/>
        <a:ext cx="5271248" cy="661103"/>
      </dsp:txXfrm>
    </dsp:sp>
    <dsp:sp modelId="{25FCC6F8-C450-4D9A-89F7-4D0764B70188}">
      <dsp:nvSpPr>
        <dsp:cNvPr id="0" name=""/>
        <dsp:cNvSpPr/>
      </dsp:nvSpPr>
      <dsp:spPr>
        <a:xfrm rot="5400000">
          <a:off x="-169068" y="2126784"/>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t>3</a:t>
          </a:r>
          <a:endParaRPr lang="zh-CN" altLang="en-US" sz="2200" kern="1200" dirty="0"/>
        </a:p>
      </dsp:txBody>
      <dsp:txXfrm rot="-5400000">
        <a:off x="1" y="2352210"/>
        <a:ext cx="788987" cy="338137"/>
      </dsp:txXfrm>
    </dsp:sp>
    <dsp:sp modelId="{88EB9397-47DA-43D7-BBC0-A617F1A459CD}">
      <dsp:nvSpPr>
        <dsp:cNvPr id="0" name=""/>
        <dsp:cNvSpPr/>
      </dsp:nvSpPr>
      <dsp:spPr>
        <a:xfrm rot="5400000">
          <a:off x="3076178" y="-329474"/>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kern="1200" smtClean="0">
              <a:solidFill>
                <a:schemeClr val="tx1"/>
              </a:solidFill>
            </a:rPr>
            <a:t>使用方式</a:t>
          </a:r>
          <a:endParaRPr lang="zh-CN" altLang="en-US" sz="4000" kern="1200" dirty="0">
            <a:solidFill>
              <a:schemeClr val="tx1"/>
            </a:solidFill>
          </a:endParaRPr>
        </a:p>
      </dsp:txBody>
      <dsp:txXfrm rot="-5400000">
        <a:off x="788988" y="1993480"/>
        <a:ext cx="5271248" cy="661103"/>
      </dsp:txXfrm>
    </dsp:sp>
    <dsp:sp modelId="{56B27DE7-2AE9-4B23-AF78-8CA9BC5B340D}">
      <dsp:nvSpPr>
        <dsp:cNvPr id="0" name=""/>
        <dsp:cNvSpPr/>
      </dsp:nvSpPr>
      <dsp:spPr>
        <a:xfrm rot="5400000">
          <a:off x="-169068" y="3105342"/>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kern="1200" dirty="0" smtClean="0"/>
            <a:t>4</a:t>
          </a:r>
          <a:endParaRPr lang="zh-CN" altLang="en-US" sz="2200" kern="1200" dirty="0"/>
        </a:p>
      </dsp:txBody>
      <dsp:txXfrm rot="-5400000">
        <a:off x="1" y="3330768"/>
        <a:ext cx="788987" cy="338137"/>
      </dsp:txXfrm>
    </dsp:sp>
    <dsp:sp modelId="{2741EA6C-2182-4E18-A1F6-6DA2290C34A5}">
      <dsp:nvSpPr>
        <dsp:cNvPr id="0" name=""/>
        <dsp:cNvSpPr/>
      </dsp:nvSpPr>
      <dsp:spPr>
        <a:xfrm rot="5400000">
          <a:off x="3076178" y="649083"/>
          <a:ext cx="732631" cy="530701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zh-CN" altLang="en-US" sz="4000" kern="1200" smtClean="0">
              <a:solidFill>
                <a:schemeClr val="accent6">
                  <a:lumMod val="75000"/>
                </a:schemeClr>
              </a:solidFill>
            </a:rPr>
            <a:t>存储方式</a:t>
          </a:r>
          <a:endParaRPr lang="zh-CN" altLang="en-US" sz="4000" kern="1200" dirty="0">
            <a:solidFill>
              <a:schemeClr val="accent6">
                <a:lumMod val="75000"/>
              </a:schemeClr>
            </a:solidFill>
          </a:endParaRPr>
        </a:p>
      </dsp:txBody>
      <dsp:txXfrm rot="-5400000">
        <a:off x="788988" y="2972037"/>
        <a:ext cx="5271248" cy="66110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F62079-E1AA-4DF1-AB80-CE9CADC53ED1}" type="datetimeFigureOut">
              <a:rPr lang="zh-CN" altLang="en-US" smtClean="0"/>
              <a:t>2017/8/11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0463CC-815B-483A-9E12-D75652754863}" type="slidenum">
              <a:rPr lang="zh-CN" altLang="en-US" smtClean="0"/>
              <a:t>‹#›</a:t>
            </a:fld>
            <a:endParaRPr lang="zh-CN" altLang="en-US"/>
          </a:p>
        </p:txBody>
      </p:sp>
    </p:spTree>
    <p:extLst>
      <p:ext uri="{BB962C8B-B14F-4D97-AF65-F5344CB8AC3E}">
        <p14:creationId xmlns:p14="http://schemas.microsoft.com/office/powerpoint/2010/main" val="303617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B50463CC-815B-483A-9E12-D75652754863}" type="slidenum">
              <a:rPr lang="zh-CN" altLang="en-US" smtClean="0"/>
              <a:t>1</a:t>
            </a:fld>
            <a:endParaRPr lang="zh-CN" altLang="en-US"/>
          </a:p>
        </p:txBody>
      </p:sp>
    </p:spTree>
    <p:extLst>
      <p:ext uri="{BB962C8B-B14F-4D97-AF65-F5344CB8AC3E}">
        <p14:creationId xmlns:p14="http://schemas.microsoft.com/office/powerpoint/2010/main" val="1369816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50463CC-815B-483A-9E12-D75652754863}" type="slidenum">
              <a:rPr lang="zh-CN" altLang="en-US" smtClean="0"/>
              <a:t>10</a:t>
            </a:fld>
            <a:endParaRPr lang="zh-CN" altLang="en-US"/>
          </a:p>
        </p:txBody>
      </p:sp>
    </p:spTree>
    <p:extLst>
      <p:ext uri="{BB962C8B-B14F-4D97-AF65-F5344CB8AC3E}">
        <p14:creationId xmlns:p14="http://schemas.microsoft.com/office/powerpoint/2010/main" val="3248909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之后我们来具体看一下使用方式，使用之前先看一下</a:t>
            </a:r>
            <a:r>
              <a:rPr lang="en-US" altLang="zh-CN" sz="1200" b="0" i="0" kern="1200" dirty="0" err="1" smtClean="0">
                <a:solidFill>
                  <a:schemeClr val="tx1"/>
                </a:solidFill>
                <a:effectLst/>
                <a:latin typeface="+mn-lt"/>
                <a:ea typeface="+mn-ea"/>
                <a:cs typeface="+mn-cs"/>
              </a:rPr>
              <a:t>etcd</a:t>
            </a:r>
            <a:r>
              <a:rPr lang="zh-CN" altLang="en-US" sz="1200" b="0" i="0" kern="1200" dirty="0" smtClean="0">
                <a:solidFill>
                  <a:schemeClr val="tx1"/>
                </a:solidFill>
                <a:effectLst/>
                <a:latin typeface="+mn-lt"/>
                <a:ea typeface="+mn-ea"/>
                <a:cs typeface="+mn-cs"/>
              </a:rPr>
              <a:t>中键的组织形式，它采用了层次化的空间结构（类似于文件系统中目录的概念），用户指定的键可以为单独的名字，如</a:t>
            </a:r>
            <a:r>
              <a:rPr lang="en-US" altLang="zh-CN" sz="1200" b="0" i="0" kern="1200" dirty="0" err="1" smtClean="0">
                <a:solidFill>
                  <a:schemeClr val="tx1"/>
                </a:solidFill>
                <a:effectLst/>
                <a:latin typeface="+mn-lt"/>
                <a:ea typeface="+mn-ea"/>
                <a:cs typeface="+mn-cs"/>
              </a:rPr>
              <a:t>testkey</a:t>
            </a:r>
            <a:r>
              <a:rPr lang="zh-CN" altLang="en-US" sz="1200" b="0" i="0" kern="1200" dirty="0" smtClean="0">
                <a:solidFill>
                  <a:schemeClr val="tx1"/>
                </a:solidFill>
                <a:effectLst/>
                <a:latin typeface="+mn-lt"/>
                <a:ea typeface="+mn-ea"/>
                <a:cs typeface="+mn-cs"/>
              </a:rPr>
              <a:t>，此时实际上放在根目录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下面，也可以为指定目录结构，如</a:t>
            </a:r>
            <a:r>
              <a:rPr lang="en-US" altLang="zh-CN" sz="1200" b="0" i="0" kern="1200" dirty="0" smtClean="0">
                <a:solidFill>
                  <a:schemeClr val="tx1"/>
                </a:solidFill>
                <a:effectLst/>
                <a:latin typeface="+mn-lt"/>
                <a:ea typeface="+mn-ea"/>
                <a:cs typeface="+mn-cs"/>
              </a:rPr>
              <a:t>cluster1/node2/</a:t>
            </a:r>
            <a:r>
              <a:rPr lang="en-US" altLang="zh-CN" sz="1200" b="0" i="0" kern="1200" dirty="0" err="1" smtClean="0">
                <a:solidFill>
                  <a:schemeClr val="tx1"/>
                </a:solidFill>
                <a:effectLst/>
                <a:latin typeface="+mn-lt"/>
                <a:ea typeface="+mn-ea"/>
                <a:cs typeface="+mn-cs"/>
              </a:rPr>
              <a:t>testkey</a:t>
            </a:r>
            <a:r>
              <a:rPr lang="zh-CN" altLang="en-US" sz="1200" b="0" i="0" kern="1200" dirty="0" smtClean="0">
                <a:solidFill>
                  <a:schemeClr val="tx1"/>
                </a:solidFill>
                <a:effectLst/>
                <a:latin typeface="+mn-lt"/>
                <a:ea typeface="+mn-ea"/>
                <a:cs typeface="+mn-cs"/>
              </a:rPr>
              <a:t>，则将创建相应的目录结构。</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50463CC-815B-483A-9E12-D75652754863}" type="slidenum">
              <a:rPr lang="zh-CN" altLang="en-US" smtClean="0"/>
              <a:t>11</a:t>
            </a:fld>
            <a:endParaRPr lang="zh-CN" altLang="en-US"/>
          </a:p>
        </p:txBody>
      </p:sp>
    </p:spTree>
    <p:extLst>
      <p:ext uri="{BB962C8B-B14F-4D97-AF65-F5344CB8AC3E}">
        <p14:creationId xmlns:p14="http://schemas.microsoft.com/office/powerpoint/2010/main" val="1854128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CRUD </a:t>
            </a:r>
            <a:r>
              <a:rPr lang="zh-CN" altLang="en-US" sz="1200" b="0" i="0" kern="1200" dirty="0" smtClean="0">
                <a:solidFill>
                  <a:schemeClr val="tx1"/>
                </a:solidFill>
                <a:effectLst/>
                <a:latin typeface="+mn-lt"/>
                <a:ea typeface="+mn-ea"/>
                <a:cs typeface="+mn-cs"/>
              </a:rPr>
              <a:t>即 </a:t>
            </a:r>
            <a:r>
              <a:rPr lang="en-US" altLang="zh-CN" sz="1200" b="0" i="0" kern="1200" dirty="0" smtClean="0">
                <a:solidFill>
                  <a:schemeClr val="tx1"/>
                </a:solidFill>
                <a:effectLst/>
                <a:latin typeface="+mn-lt"/>
                <a:ea typeface="+mn-ea"/>
                <a:cs typeface="+mn-cs"/>
              </a:rPr>
              <a:t>Create, Read, Update, Delete</a:t>
            </a:r>
            <a:r>
              <a:rPr lang="zh-CN" altLang="en-US" sz="1200" b="0" i="0" kern="1200" dirty="0" smtClean="0">
                <a:solidFill>
                  <a:schemeClr val="tx1"/>
                </a:solidFill>
                <a:effectLst/>
                <a:latin typeface="+mn-lt"/>
                <a:ea typeface="+mn-ea"/>
                <a:cs typeface="+mn-cs"/>
              </a:rPr>
              <a:t>，是符合</a:t>
            </a:r>
            <a:r>
              <a:rPr lang="en-US" altLang="zh-CN" sz="1200" b="0" i="0" kern="1200" dirty="0" smtClean="0">
                <a:solidFill>
                  <a:schemeClr val="tx1"/>
                </a:solidFill>
                <a:effectLst/>
                <a:latin typeface="+mn-lt"/>
                <a:ea typeface="+mn-ea"/>
                <a:cs typeface="+mn-cs"/>
              </a:rPr>
              <a:t>REST</a:t>
            </a:r>
            <a:r>
              <a:rPr lang="zh-CN" altLang="en-US" sz="1200" b="0" i="0" kern="1200" dirty="0" smtClean="0">
                <a:solidFill>
                  <a:schemeClr val="tx1"/>
                </a:solidFill>
                <a:effectLst/>
                <a:latin typeface="+mn-lt"/>
                <a:ea typeface="+mn-ea"/>
                <a:cs typeface="+mn-cs"/>
              </a:rPr>
              <a:t>风格的一套</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操作。</a:t>
            </a:r>
            <a:endParaRPr lang="en-US" altLang="zh-CN" dirty="0" smtClean="0"/>
          </a:p>
          <a:p>
            <a:endParaRPr lang="en-US" altLang="zh-CN" dirty="0" smtClean="0"/>
          </a:p>
          <a:p>
            <a:r>
              <a:rPr lang="zh-CN" altLang="en-US" dirty="0" smtClean="0"/>
              <a:t>然后我们来看一下</a:t>
            </a:r>
            <a:r>
              <a:rPr lang="en-US" altLang="zh-CN" dirty="0" err="1" smtClean="0"/>
              <a:t>etcd</a:t>
            </a:r>
            <a:r>
              <a:rPr lang="zh-CN" altLang="en-US" dirty="0" smtClean="0"/>
              <a:t>最基本的增删改查指令</a:t>
            </a:r>
            <a:r>
              <a:rPr lang="zh-CN" altLang="en-US" baseline="0" dirty="0" smtClean="0"/>
              <a:t> </a:t>
            </a:r>
            <a:endParaRPr lang="en-US" altLang="zh-CN" baseline="0" dirty="0" smtClean="0"/>
          </a:p>
          <a:p>
            <a:r>
              <a:rPr lang="en-US" altLang="zh-CN" baseline="0" dirty="0" err="1" smtClean="0"/>
              <a:t>Etcd</a:t>
            </a:r>
            <a:r>
              <a:rPr lang="en-US" altLang="zh-CN" baseline="0" dirty="0" smtClean="0"/>
              <a:t> </a:t>
            </a:r>
            <a:r>
              <a:rPr lang="zh-CN" altLang="en-US" baseline="0" dirty="0" smtClean="0"/>
              <a:t>提供两种方式的查询方法 一是通过命令行客户端  而是通过</a:t>
            </a:r>
            <a:r>
              <a:rPr lang="en-US" altLang="zh-CN" baseline="0" dirty="0" smtClean="0"/>
              <a:t>restful</a:t>
            </a:r>
            <a:r>
              <a:rPr lang="zh-CN" altLang="en-US" baseline="0" dirty="0" smtClean="0"/>
              <a:t>风格的</a:t>
            </a:r>
            <a:r>
              <a:rPr lang="en-US" altLang="zh-CN" baseline="0" dirty="0" smtClean="0"/>
              <a:t>http </a:t>
            </a:r>
            <a:r>
              <a:rPr lang="en-US" altLang="zh-CN" baseline="0" dirty="0" err="1" smtClean="0"/>
              <a:t>api</a:t>
            </a:r>
            <a:r>
              <a:rPr lang="en-US" altLang="zh-CN" baseline="0" dirty="0" smtClean="0"/>
              <a:t> </a:t>
            </a:r>
            <a:r>
              <a:rPr lang="zh-CN" altLang="en-US" baseline="0" dirty="0" smtClean="0"/>
              <a:t>这也是</a:t>
            </a:r>
            <a:r>
              <a:rPr lang="en-US" altLang="zh-CN" baseline="0" dirty="0" err="1" smtClean="0"/>
              <a:t>etcd</a:t>
            </a:r>
            <a:r>
              <a:rPr lang="zh-CN" altLang="en-US" baseline="0" dirty="0" smtClean="0"/>
              <a:t>易用性的 有代表性的特点</a:t>
            </a:r>
            <a:endParaRPr lang="en-US" altLang="zh-CN" baseline="0" dirty="0" smtClean="0"/>
          </a:p>
          <a:p>
            <a:r>
              <a:rPr lang="zh-CN" altLang="en-US" baseline="0" dirty="0" smtClean="0"/>
              <a:t>可是在最新版本的时候被去掉了  改成了</a:t>
            </a:r>
            <a:r>
              <a:rPr lang="en-US" altLang="zh-CN" baseline="0" dirty="0" err="1" smtClean="0"/>
              <a:t>gRPC</a:t>
            </a:r>
            <a:r>
              <a:rPr lang="zh-CN" altLang="en-US" baseline="0" dirty="0" smtClean="0"/>
              <a:t>的调用</a:t>
            </a:r>
            <a:endParaRPr lang="en-US" altLang="zh-CN" baseline="0" dirty="0" smtClean="0"/>
          </a:p>
          <a:p>
            <a:endParaRPr lang="en-US" altLang="zh-CN" baseline="0" dirty="0" smtClean="0"/>
          </a:p>
          <a:p>
            <a:r>
              <a:rPr lang="en-US" altLang="zh-CN" dirty="0" smtClean="0"/>
              <a:t>etcdctl.exe set /v1/keys/message "Hello world“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etcdctl.exe get /v1/keys/message</a:t>
            </a:r>
            <a:endParaRPr lang="zh-CN" altLang="en-US" dirty="0"/>
          </a:p>
        </p:txBody>
      </p:sp>
      <p:sp>
        <p:nvSpPr>
          <p:cNvPr id="4" name="灯片编号占位符 3"/>
          <p:cNvSpPr>
            <a:spLocks noGrp="1"/>
          </p:cNvSpPr>
          <p:nvPr>
            <p:ph type="sldNum" sz="quarter" idx="10"/>
          </p:nvPr>
        </p:nvSpPr>
        <p:spPr/>
        <p:txBody>
          <a:bodyPr/>
          <a:lstStyle/>
          <a:p>
            <a:fld id="{B50463CC-815B-483A-9E12-D75652754863}" type="slidenum">
              <a:rPr lang="zh-CN" altLang="en-US" smtClean="0"/>
              <a:t>12</a:t>
            </a:fld>
            <a:endParaRPr lang="zh-CN" altLang="en-US"/>
          </a:p>
        </p:txBody>
      </p:sp>
    </p:spTree>
    <p:extLst>
      <p:ext uri="{BB962C8B-B14F-4D97-AF65-F5344CB8AC3E}">
        <p14:creationId xmlns:p14="http://schemas.microsoft.com/office/powerpoint/2010/main" val="1854128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除此之外还有许多其它的方法</a:t>
            </a:r>
            <a:r>
              <a:rPr lang="en-US" altLang="zh-CN" sz="1200" b="0" i="0" kern="1200" baseline="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特别是这个</a:t>
            </a:r>
            <a:r>
              <a:rPr lang="en-US" altLang="zh-CN" sz="1200" b="0" i="0" kern="1200" dirty="0" smtClean="0">
                <a:solidFill>
                  <a:schemeClr val="tx1"/>
                </a:solidFill>
                <a:effectLst/>
                <a:latin typeface="+mn-lt"/>
                <a:ea typeface="+mn-ea"/>
                <a:cs typeface="+mn-cs"/>
              </a:rPr>
              <a:t>Watch</a:t>
            </a:r>
          </a:p>
          <a:p>
            <a:r>
              <a:rPr lang="zh-CN" altLang="en-US" sz="1200" b="0" i="0" kern="1200" dirty="0" smtClean="0">
                <a:solidFill>
                  <a:schemeClr val="tx1"/>
                </a:solidFill>
                <a:effectLst/>
                <a:latin typeface="+mn-lt"/>
                <a:ea typeface="+mn-ea"/>
                <a:cs typeface="+mn-cs"/>
              </a:rPr>
              <a:t>最开始举的两个例子</a:t>
            </a:r>
            <a:r>
              <a:rPr lang="zh-CN" altLang="en-US" sz="1200" dirty="0" smtClean="0"/>
              <a:t>配置管理和服务发现都是基于</a:t>
            </a:r>
            <a:r>
              <a:rPr lang="en-US" altLang="zh-CN" sz="1200" dirty="0" smtClean="0"/>
              <a:t>watch</a:t>
            </a:r>
            <a:r>
              <a:rPr lang="zh-CN" altLang="en-US" sz="1200" dirty="0" smtClean="0"/>
              <a:t>实现的  </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举例</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etcdctl.exe watch /nodes/1/</a:t>
            </a:r>
            <a:r>
              <a:rPr lang="en-US" altLang="zh-CN" sz="1200" b="0" i="0" kern="1200" dirty="0" err="1" smtClean="0">
                <a:solidFill>
                  <a:schemeClr val="tx1"/>
                </a:solidFill>
                <a:effectLst/>
                <a:latin typeface="+mn-lt"/>
                <a:ea typeface="+mn-ea"/>
                <a:cs typeface="+mn-cs"/>
              </a:rPr>
              <a:t>ip</a:t>
            </a:r>
            <a:r>
              <a:rPr lang="en-US" altLang="zh-CN" sz="1200" b="0" i="0" kern="1200" dirty="0" smtClean="0">
                <a:solidFill>
                  <a:schemeClr val="tx1"/>
                </a:solidFill>
                <a:effectLst/>
                <a:latin typeface="+mn-lt"/>
                <a:ea typeface="+mn-ea"/>
                <a:cs typeface="+mn-cs"/>
              </a:rPr>
              <a:t> –forever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etcdctl.exe set</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/nodes/1/</a:t>
            </a:r>
            <a:r>
              <a:rPr lang="en-US" altLang="zh-CN" sz="1200" b="0" i="0" kern="1200" dirty="0" err="1" smtClean="0">
                <a:solidFill>
                  <a:schemeClr val="tx1"/>
                </a:solidFill>
                <a:effectLst/>
                <a:latin typeface="+mn-lt"/>
                <a:ea typeface="+mn-ea"/>
                <a:cs typeface="+mn-cs"/>
              </a:rPr>
              <a:t>ip</a:t>
            </a:r>
            <a:r>
              <a:rPr lang="en-US" altLang="zh-CN" sz="1200" b="0" i="0" kern="1200" baseline="0" dirty="0" smtClean="0">
                <a:solidFill>
                  <a:schemeClr val="tx1"/>
                </a:solidFill>
                <a:effectLst/>
                <a:latin typeface="+mn-lt"/>
                <a:ea typeface="+mn-ea"/>
                <a:cs typeface="+mn-cs"/>
              </a:rPr>
              <a:t> </a:t>
            </a:r>
            <a:r>
              <a:rPr lang="en-US" altLang="zh-CN" dirty="0" smtClean="0"/>
              <a:t>"</a:t>
            </a:r>
            <a:r>
              <a:rPr lang="en-US" altLang="zh-CN" sz="1200" b="0" i="0" kern="1200" baseline="0" dirty="0" smtClean="0">
                <a:solidFill>
                  <a:schemeClr val="tx1"/>
                </a:solidFill>
                <a:effectLst/>
                <a:latin typeface="+mn-lt"/>
                <a:ea typeface="+mn-ea"/>
                <a:cs typeface="+mn-cs"/>
              </a:rPr>
              <a:t>10.252.22.189</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刚刚的这个例子中的机制是这样的</a:t>
            </a:r>
            <a:r>
              <a:rPr lang="zh-CN" altLang="en-US" sz="1200" b="0" i="0" kern="1200" baseline="0" dirty="0" smtClean="0">
                <a:solidFill>
                  <a:schemeClr val="tx1"/>
                </a:solidFill>
                <a:effectLst/>
                <a:latin typeface="+mn-lt"/>
                <a:ea typeface="+mn-ea"/>
                <a:cs typeface="+mn-cs"/>
              </a:rPr>
              <a:t> 首先我们要先</a:t>
            </a:r>
            <a:r>
              <a:rPr lang="en-US" altLang="zh-CN" sz="1200" b="0" i="0" kern="1200" baseline="0" dirty="0" smtClean="0">
                <a:solidFill>
                  <a:schemeClr val="tx1"/>
                </a:solidFill>
                <a:effectLst/>
                <a:latin typeface="+mn-lt"/>
                <a:ea typeface="+mn-ea"/>
                <a:cs typeface="+mn-cs"/>
              </a:rPr>
              <a:t>watch</a:t>
            </a:r>
            <a:r>
              <a:rPr lang="zh-CN" altLang="en-US" sz="1200" b="0" i="0" kern="1200" baseline="0" dirty="0" smtClean="0">
                <a:solidFill>
                  <a:schemeClr val="tx1"/>
                </a:solidFill>
                <a:effectLst/>
                <a:latin typeface="+mn-lt"/>
                <a:ea typeface="+mn-ea"/>
                <a:cs typeface="+mn-cs"/>
              </a:rPr>
              <a:t>一个感兴趣的节点 刚刚就是</a:t>
            </a:r>
            <a:r>
              <a:rPr lang="en-US" altLang="zh-CN" sz="1200" b="0" i="0" kern="1200" baseline="0" dirty="0" smtClean="0">
                <a:solidFill>
                  <a:schemeClr val="tx1"/>
                </a:solidFill>
                <a:effectLst/>
                <a:latin typeface="+mn-lt"/>
                <a:ea typeface="+mn-ea"/>
                <a:cs typeface="+mn-cs"/>
              </a:rPr>
              <a:t>watch</a:t>
            </a:r>
            <a:r>
              <a:rPr lang="zh-CN" altLang="en-US" sz="1200" b="0" i="0" kern="1200" baseline="0" dirty="0" smtClean="0">
                <a:solidFill>
                  <a:schemeClr val="tx1"/>
                </a:solidFill>
                <a:effectLst/>
                <a:latin typeface="+mn-lt"/>
                <a:ea typeface="+mn-ea"/>
                <a:cs typeface="+mn-cs"/>
              </a:rPr>
              <a:t>了这个</a:t>
            </a:r>
            <a:r>
              <a:rPr lang="en-US" altLang="zh-CN" sz="1200" b="0" i="0" kern="1200" baseline="0" dirty="0" err="1" smtClean="0">
                <a:solidFill>
                  <a:schemeClr val="tx1"/>
                </a:solidFill>
                <a:effectLst/>
                <a:latin typeface="+mn-lt"/>
                <a:ea typeface="+mn-ea"/>
                <a:cs typeface="+mn-cs"/>
              </a:rPr>
              <a:t>ip</a:t>
            </a:r>
            <a:r>
              <a:rPr lang="zh-CN" altLang="en-US" sz="1200" b="0" i="0" kern="1200" baseline="0" dirty="0" smtClean="0">
                <a:solidFill>
                  <a:schemeClr val="tx1"/>
                </a:solidFill>
                <a:effectLst/>
                <a:latin typeface="+mn-lt"/>
                <a:ea typeface="+mn-ea"/>
                <a:cs typeface="+mn-cs"/>
              </a:rPr>
              <a:t>的节点</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当这个</a:t>
            </a:r>
            <a:r>
              <a:rPr lang="en-US" altLang="zh-CN" sz="1200" b="0" i="0" kern="1200" baseline="0" dirty="0" smtClean="0">
                <a:solidFill>
                  <a:schemeClr val="tx1"/>
                </a:solidFill>
                <a:effectLst/>
                <a:latin typeface="+mn-lt"/>
                <a:ea typeface="+mn-ea"/>
                <a:cs typeface="+mn-cs"/>
              </a:rPr>
              <a:t>key</a:t>
            </a:r>
            <a:r>
              <a:rPr lang="zh-CN" altLang="en-US" sz="1200" b="0" i="0" kern="1200" baseline="0" dirty="0" smtClean="0">
                <a:solidFill>
                  <a:schemeClr val="tx1"/>
                </a:solidFill>
                <a:effectLst/>
                <a:latin typeface="+mn-lt"/>
                <a:ea typeface="+mn-ea"/>
                <a:cs typeface="+mn-cs"/>
              </a:rPr>
              <a:t>代表的节点发生任何变动的时候 比如刚刚的</a:t>
            </a:r>
            <a:r>
              <a:rPr lang="en-US" altLang="zh-CN" sz="1200" b="0" i="0" kern="1200" baseline="0" dirty="0" smtClean="0">
                <a:solidFill>
                  <a:schemeClr val="tx1"/>
                </a:solidFill>
                <a:effectLst/>
                <a:latin typeface="+mn-lt"/>
                <a:ea typeface="+mn-ea"/>
                <a:cs typeface="+mn-cs"/>
              </a:rPr>
              <a:t>set</a:t>
            </a:r>
            <a:r>
              <a:rPr lang="zh-CN" altLang="en-US" sz="1200" b="0" i="0" kern="1200" baseline="0" dirty="0" smtClean="0">
                <a:solidFill>
                  <a:schemeClr val="tx1"/>
                </a:solidFill>
                <a:effectLst/>
                <a:latin typeface="+mn-lt"/>
                <a:ea typeface="+mn-ea"/>
                <a:cs typeface="+mn-cs"/>
              </a:rPr>
              <a:t>行为就会生成一个事件并且放到事件队列中，当</a:t>
            </a:r>
            <a:r>
              <a:rPr lang="en-US" altLang="zh-CN" sz="1200" b="0" i="0" kern="1200" baseline="0" dirty="0" smtClean="0">
                <a:solidFill>
                  <a:schemeClr val="tx1"/>
                </a:solidFill>
                <a:effectLst/>
                <a:latin typeface="+mn-lt"/>
                <a:ea typeface="+mn-ea"/>
                <a:cs typeface="+mn-cs"/>
              </a:rPr>
              <a:t>set</a:t>
            </a:r>
            <a:r>
              <a:rPr lang="zh-CN" altLang="en-US" sz="1200" b="0" i="0" kern="1200" baseline="0" dirty="0" smtClean="0">
                <a:solidFill>
                  <a:schemeClr val="tx1"/>
                </a:solidFill>
                <a:effectLst/>
                <a:latin typeface="+mn-lt"/>
                <a:ea typeface="+mn-ea"/>
                <a:cs typeface="+mn-cs"/>
              </a:rPr>
              <a:t>方法执行完成后会从已经注册的</a:t>
            </a:r>
            <a:r>
              <a:rPr lang="en-US" altLang="zh-CN" sz="1200" b="0" i="0" kern="1200" baseline="0" dirty="0" smtClean="0">
                <a:solidFill>
                  <a:schemeClr val="tx1"/>
                </a:solidFill>
                <a:effectLst/>
                <a:latin typeface="+mn-lt"/>
                <a:ea typeface="+mn-ea"/>
                <a:cs typeface="+mn-cs"/>
              </a:rPr>
              <a:t>watch</a:t>
            </a:r>
            <a:r>
              <a:rPr lang="zh-CN" altLang="en-US" sz="1200" b="0" i="0" kern="1200" baseline="0" dirty="0" smtClean="0">
                <a:solidFill>
                  <a:schemeClr val="tx1"/>
                </a:solidFill>
                <a:effectLst/>
                <a:latin typeface="+mn-lt"/>
                <a:ea typeface="+mn-ea"/>
                <a:cs typeface="+mn-cs"/>
              </a:rPr>
              <a:t>集合中找到感兴趣的</a:t>
            </a:r>
            <a:r>
              <a:rPr lang="en-US" altLang="zh-CN" sz="1200" b="0" i="0" kern="1200" baseline="0" dirty="0" smtClean="0">
                <a:solidFill>
                  <a:schemeClr val="tx1"/>
                </a:solidFill>
                <a:effectLst/>
                <a:latin typeface="+mn-lt"/>
                <a:ea typeface="+mn-ea"/>
                <a:cs typeface="+mn-cs"/>
              </a:rPr>
              <a:t>watch </a:t>
            </a:r>
            <a:r>
              <a:rPr lang="zh-CN" altLang="en-US" sz="1200" b="0" i="0" kern="1200" baseline="0" dirty="0" smtClean="0">
                <a:solidFill>
                  <a:schemeClr val="tx1"/>
                </a:solidFill>
                <a:effectLst/>
                <a:latin typeface="+mn-lt"/>
                <a:ea typeface="+mn-ea"/>
                <a:cs typeface="+mn-cs"/>
              </a:rPr>
              <a:t>然后唤醒并发送事件给客户端</a:t>
            </a:r>
            <a:endParaRPr lang="en-US" altLang="zh-CN" sz="1200" b="0" i="0" kern="1200" baseline="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50463CC-815B-483A-9E12-D75652754863}" type="slidenum">
              <a:rPr lang="zh-CN" altLang="en-US" smtClean="0"/>
              <a:t>13</a:t>
            </a:fld>
            <a:endParaRPr lang="zh-CN" altLang="en-US"/>
          </a:p>
        </p:txBody>
      </p:sp>
    </p:spTree>
    <p:extLst>
      <p:ext uri="{BB962C8B-B14F-4D97-AF65-F5344CB8AC3E}">
        <p14:creationId xmlns:p14="http://schemas.microsoft.com/office/powerpoint/2010/main" val="1854128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0463CC-815B-483A-9E12-D75652754863}" type="slidenum">
              <a:rPr lang="zh-CN" altLang="en-US" smtClean="0"/>
              <a:t>14</a:t>
            </a:fld>
            <a:endParaRPr lang="zh-CN" altLang="en-US"/>
          </a:p>
        </p:txBody>
      </p:sp>
    </p:spTree>
    <p:extLst>
      <p:ext uri="{BB962C8B-B14F-4D97-AF65-F5344CB8AC3E}">
        <p14:creationId xmlns:p14="http://schemas.microsoft.com/office/powerpoint/2010/main" val="1854128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0463CC-815B-483A-9E12-D75652754863}" type="slidenum">
              <a:rPr lang="zh-CN" altLang="en-US" smtClean="0"/>
              <a:t>15</a:t>
            </a:fld>
            <a:endParaRPr lang="zh-CN" altLang="en-US"/>
          </a:p>
        </p:txBody>
      </p:sp>
    </p:spTree>
    <p:extLst>
      <p:ext uri="{BB962C8B-B14F-4D97-AF65-F5344CB8AC3E}">
        <p14:creationId xmlns:p14="http://schemas.microsoft.com/office/powerpoint/2010/main" val="1854128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50463CC-815B-483A-9E12-D75652754863}" type="slidenum">
              <a:rPr lang="zh-CN" altLang="en-US" smtClean="0"/>
              <a:t>16</a:t>
            </a:fld>
            <a:endParaRPr lang="zh-CN" altLang="en-US"/>
          </a:p>
        </p:txBody>
      </p:sp>
    </p:spTree>
    <p:extLst>
      <p:ext uri="{BB962C8B-B14F-4D97-AF65-F5344CB8AC3E}">
        <p14:creationId xmlns:p14="http://schemas.microsoft.com/office/powerpoint/2010/main" val="3248909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Etcd</a:t>
            </a:r>
            <a:r>
              <a:rPr lang="zh-CN" altLang="en-US" sz="1200" b="0" i="0" kern="1200" dirty="0" smtClean="0">
                <a:solidFill>
                  <a:schemeClr val="tx1"/>
                </a:solidFill>
                <a:effectLst/>
                <a:latin typeface="+mn-lt"/>
                <a:ea typeface="+mn-ea"/>
                <a:cs typeface="+mn-cs"/>
              </a:rPr>
              <a:t>的数据存储分为两部分 一部分是</a:t>
            </a:r>
            <a:r>
              <a:rPr lang="en-US" altLang="zh-CN" sz="1200" b="0" i="0" kern="1200" dirty="0" err="1" smtClean="0">
                <a:solidFill>
                  <a:schemeClr val="tx1"/>
                </a:solidFill>
                <a:effectLst/>
                <a:latin typeface="+mn-lt"/>
                <a:ea typeface="+mn-ea"/>
                <a:cs typeface="+mn-cs"/>
              </a:rPr>
              <a:t>kv</a:t>
            </a:r>
            <a:r>
              <a:rPr lang="zh-CN" altLang="en-US" sz="1200" b="0" i="0" kern="1200" dirty="0" smtClean="0">
                <a:solidFill>
                  <a:schemeClr val="tx1"/>
                </a:solidFill>
                <a:effectLst/>
                <a:latin typeface="+mn-lt"/>
                <a:ea typeface="+mn-ea"/>
                <a:cs typeface="+mn-cs"/>
              </a:rPr>
              <a:t>形式的内存存储</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另一部分是持久储存</a:t>
            </a:r>
            <a:r>
              <a:rPr lang="zh-CN" altLang="en-US" sz="1200" b="0" i="0" kern="1200" baseline="0" dirty="0" smtClean="0">
                <a:solidFill>
                  <a:schemeClr val="tx1"/>
                </a:solidFill>
                <a:effectLst/>
                <a:latin typeface="+mn-lt"/>
                <a:ea typeface="+mn-ea"/>
                <a:cs typeface="+mn-cs"/>
              </a:rPr>
              <a:t>，持久化存储采用了</a:t>
            </a:r>
            <a:r>
              <a:rPr lang="en-US" altLang="zh-CN" sz="1200" b="0" i="0" kern="1200" baseline="0" dirty="0" smtClean="0">
                <a:solidFill>
                  <a:schemeClr val="tx1"/>
                </a:solidFill>
                <a:effectLst/>
                <a:latin typeface="+mn-lt"/>
                <a:ea typeface="+mn-ea"/>
                <a:cs typeface="+mn-cs"/>
              </a:rPr>
              <a:t>WAL </a:t>
            </a:r>
            <a:r>
              <a:rPr lang="zh-CN" altLang="en-US" sz="1200" b="0" i="0" kern="1200" baseline="0" dirty="0" smtClean="0">
                <a:solidFill>
                  <a:schemeClr val="tx1"/>
                </a:solidFill>
                <a:effectLst/>
                <a:latin typeface="+mn-lt"/>
                <a:ea typeface="+mn-ea"/>
                <a:cs typeface="+mn-cs"/>
              </a:rPr>
              <a:t>预写式日志的方式进行记录，也就是每一次数据提交之前都会先进行记录保证内存中的数据在日志中是全部存在的，但随着使用量的增加，</a:t>
            </a:r>
            <a:r>
              <a:rPr lang="en-US" altLang="zh-CN" sz="1200" b="0" i="0" kern="1200" baseline="0" dirty="0" smtClean="0">
                <a:solidFill>
                  <a:schemeClr val="tx1"/>
                </a:solidFill>
                <a:effectLst/>
                <a:latin typeface="+mn-lt"/>
                <a:ea typeface="+mn-ea"/>
                <a:cs typeface="+mn-cs"/>
              </a:rPr>
              <a:t>WAL</a:t>
            </a:r>
            <a:r>
              <a:rPr lang="zh-CN" altLang="en-US" sz="1200" b="0" i="0" kern="1200" baseline="0" dirty="0" smtClean="0">
                <a:solidFill>
                  <a:schemeClr val="tx1"/>
                </a:solidFill>
                <a:effectLst/>
                <a:latin typeface="+mn-lt"/>
                <a:ea typeface="+mn-ea"/>
                <a:cs typeface="+mn-cs"/>
              </a:rPr>
              <a:t>会占用大量的硬盘空间，为了节省空间会在一定的日志写入次数之后，默认是</a:t>
            </a:r>
            <a:r>
              <a:rPr lang="en-US" altLang="zh-CN" sz="1200" b="0" i="0" kern="1200" baseline="0" dirty="0" smtClean="0">
                <a:solidFill>
                  <a:schemeClr val="tx1"/>
                </a:solidFill>
                <a:effectLst/>
                <a:latin typeface="+mn-lt"/>
                <a:ea typeface="+mn-ea"/>
                <a:cs typeface="+mn-cs"/>
              </a:rPr>
              <a:t>10000</a:t>
            </a:r>
            <a:r>
              <a:rPr lang="zh-CN" altLang="en-US" sz="1200" b="0" i="0" kern="1200" baseline="0" dirty="0" smtClean="0">
                <a:solidFill>
                  <a:schemeClr val="tx1"/>
                </a:solidFill>
                <a:effectLst/>
                <a:latin typeface="+mn-lt"/>
                <a:ea typeface="+mn-ea"/>
                <a:cs typeface="+mn-cs"/>
              </a:rPr>
              <a:t>次做一次快照，</a:t>
            </a:r>
            <a:r>
              <a:rPr lang="zh-CN" altLang="en-US" sz="1200" b="0" i="0" kern="1200" dirty="0" smtClean="0">
                <a:solidFill>
                  <a:schemeClr val="tx1"/>
                </a:solidFill>
                <a:effectLst/>
                <a:latin typeface="+mn-lt"/>
                <a:ea typeface="+mn-ea"/>
                <a:cs typeface="+mn-cs"/>
              </a:rPr>
              <a:t>用于存储某一个时刻</a:t>
            </a:r>
            <a:r>
              <a:rPr lang="en-US" altLang="zh-CN" sz="1200" b="0" i="0" kern="1200" dirty="0" err="1" smtClean="0">
                <a:solidFill>
                  <a:schemeClr val="tx1"/>
                </a:solidFill>
                <a:effectLst/>
                <a:latin typeface="+mn-lt"/>
                <a:ea typeface="+mn-ea"/>
                <a:cs typeface="+mn-cs"/>
              </a:rPr>
              <a:t>etcd</a:t>
            </a:r>
            <a:r>
              <a:rPr lang="zh-CN" altLang="en-US" sz="1200" b="0" i="0" kern="1200" dirty="0" smtClean="0">
                <a:solidFill>
                  <a:schemeClr val="tx1"/>
                </a:solidFill>
                <a:effectLst/>
                <a:latin typeface="+mn-lt"/>
                <a:ea typeface="+mn-ea"/>
                <a:cs typeface="+mn-cs"/>
              </a:rPr>
              <a:t>所有目录的数据，</a:t>
            </a:r>
            <a:r>
              <a:rPr lang="zh-CN" altLang="en-US" sz="1200" b="0" i="0" kern="1200" baseline="0" dirty="0" smtClean="0">
                <a:solidFill>
                  <a:schemeClr val="tx1"/>
                </a:solidFill>
                <a:effectLst/>
                <a:latin typeface="+mn-lt"/>
                <a:ea typeface="+mn-ea"/>
                <a:cs typeface="+mn-cs"/>
              </a:rPr>
              <a:t>并将</a:t>
            </a:r>
            <a:r>
              <a:rPr lang="en-US" altLang="zh-CN" sz="1200" b="0" i="0" kern="1200" baseline="0" dirty="0" smtClean="0">
                <a:solidFill>
                  <a:schemeClr val="tx1"/>
                </a:solidFill>
                <a:effectLst/>
                <a:latin typeface="+mn-lt"/>
                <a:ea typeface="+mn-ea"/>
                <a:cs typeface="+mn-cs"/>
              </a:rPr>
              <a:t>WAL</a:t>
            </a:r>
            <a:r>
              <a:rPr lang="zh-CN" altLang="en-US" sz="1200" b="0" i="0" kern="1200" baseline="0" dirty="0" smtClean="0">
                <a:solidFill>
                  <a:schemeClr val="tx1"/>
                </a:solidFill>
                <a:effectLst/>
                <a:latin typeface="+mn-lt"/>
                <a:ea typeface="+mn-ea"/>
                <a:cs typeface="+mn-cs"/>
              </a:rPr>
              <a:t>文件中已经快照过的数据进行删除</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通过</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snapshot</a:t>
            </a:r>
            <a:r>
              <a:rPr lang="zh-CN" altLang="en-US" sz="1200" b="0" i="0" kern="1200" dirty="0" smtClean="0">
                <a:solidFill>
                  <a:schemeClr val="tx1"/>
                </a:solidFill>
                <a:effectLst/>
                <a:latin typeface="+mn-lt"/>
                <a:ea typeface="+mn-ea"/>
                <a:cs typeface="+mn-cs"/>
              </a:rPr>
              <a:t>相结合的方式，</a:t>
            </a:r>
            <a:r>
              <a:rPr lang="en-US" altLang="zh-CN" sz="1200" b="0" i="0" kern="1200" dirty="0" err="1" smtClean="0">
                <a:solidFill>
                  <a:schemeClr val="tx1"/>
                </a:solidFill>
                <a:effectLst/>
                <a:latin typeface="+mn-lt"/>
                <a:ea typeface="+mn-ea"/>
                <a:cs typeface="+mn-cs"/>
              </a:rPr>
              <a:t>etcd</a:t>
            </a:r>
            <a:r>
              <a:rPr lang="zh-CN" altLang="en-US" sz="1200" b="0" i="0" kern="1200" dirty="0" smtClean="0">
                <a:solidFill>
                  <a:schemeClr val="tx1"/>
                </a:solidFill>
                <a:effectLst/>
                <a:latin typeface="+mn-lt"/>
                <a:ea typeface="+mn-ea"/>
                <a:cs typeface="+mn-cs"/>
              </a:rPr>
              <a:t>可以有效的进行数据存储和节点故障恢复等操作。</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集群在进入到</a:t>
            </a:r>
            <a:r>
              <a:rPr lang="en-US" altLang="zh-CN" sz="1200" b="0" i="0" kern="1200" dirty="0" err="1" smtClean="0">
                <a:solidFill>
                  <a:schemeClr val="tx1"/>
                </a:solidFill>
                <a:effectLst/>
                <a:latin typeface="+mn-lt"/>
                <a:ea typeface="+mn-ea"/>
                <a:cs typeface="+mn-cs"/>
              </a:rPr>
              <a:t>etcdserver</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server.go</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NewServer</a:t>
            </a:r>
            <a:r>
              <a:rPr lang="zh-CN" altLang="en-US" sz="1200" b="0" i="0" kern="1200" dirty="0" smtClean="0">
                <a:solidFill>
                  <a:schemeClr val="tx1"/>
                </a:solidFill>
                <a:effectLst/>
                <a:latin typeface="+mn-lt"/>
                <a:ea typeface="+mn-ea"/>
                <a:cs typeface="+mn-cs"/>
              </a:rPr>
              <a:t>函数准备启动一个</a:t>
            </a:r>
            <a:r>
              <a:rPr lang="en-US" altLang="zh-CN" sz="1200" b="0" i="0" kern="1200" dirty="0" err="1" smtClean="0">
                <a:solidFill>
                  <a:schemeClr val="tx1"/>
                </a:solidFill>
                <a:effectLst/>
                <a:latin typeface="+mn-lt"/>
                <a:ea typeface="+mn-ea"/>
                <a:cs typeface="+mn-cs"/>
              </a:rPr>
              <a:t>etcd</a:t>
            </a:r>
            <a:r>
              <a:rPr lang="zh-CN" altLang="en-US" sz="1200" b="0" i="0" kern="1200" dirty="0" smtClean="0">
                <a:solidFill>
                  <a:schemeClr val="tx1"/>
                </a:solidFill>
                <a:effectLst/>
                <a:latin typeface="+mn-lt"/>
                <a:ea typeface="+mn-ea"/>
                <a:cs typeface="+mn-cs"/>
              </a:rPr>
              <a:t>节点时，会检测是否存在以前的遗留</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数据。</a:t>
            </a:r>
          </a:p>
          <a:p>
            <a:r>
              <a:rPr lang="zh-CN" altLang="en-US" sz="1200" b="0" i="0" kern="1200" dirty="0" smtClean="0">
                <a:solidFill>
                  <a:schemeClr val="tx1"/>
                </a:solidFill>
                <a:effectLst/>
                <a:latin typeface="+mn-lt"/>
                <a:ea typeface="+mn-ea"/>
                <a:cs typeface="+mn-cs"/>
              </a:rPr>
              <a:t>检测的第一步是查看</a:t>
            </a:r>
            <a:r>
              <a:rPr lang="en-US" altLang="zh-CN" sz="1200" b="0" i="0" kern="1200" dirty="0" smtClean="0">
                <a:solidFill>
                  <a:schemeClr val="tx1"/>
                </a:solidFill>
                <a:effectLst/>
                <a:latin typeface="+mn-lt"/>
                <a:ea typeface="+mn-ea"/>
                <a:cs typeface="+mn-cs"/>
              </a:rPr>
              <a:t>snapshot</a:t>
            </a:r>
            <a:r>
              <a:rPr lang="zh-CN" altLang="en-US" sz="1200" b="0" i="0" kern="1200" dirty="0" smtClean="0">
                <a:solidFill>
                  <a:schemeClr val="tx1"/>
                </a:solidFill>
                <a:effectLst/>
                <a:latin typeface="+mn-lt"/>
                <a:ea typeface="+mn-ea"/>
                <a:cs typeface="+mn-cs"/>
              </a:rPr>
              <a:t>文件夹下是否有符合规范的文件，从</a:t>
            </a:r>
            <a:r>
              <a:rPr lang="en-US" altLang="zh-CN" sz="1200" b="0" i="0" kern="1200" dirty="0" smtClean="0">
                <a:solidFill>
                  <a:schemeClr val="tx1"/>
                </a:solidFill>
                <a:effectLst/>
                <a:latin typeface="+mn-lt"/>
                <a:ea typeface="+mn-ea"/>
                <a:cs typeface="+mn-cs"/>
              </a:rPr>
              <a:t>snapshot</a:t>
            </a:r>
            <a:r>
              <a:rPr lang="zh-CN" altLang="en-US" sz="1200" b="0" i="0" kern="1200" dirty="0" smtClean="0">
                <a:solidFill>
                  <a:schemeClr val="tx1"/>
                </a:solidFill>
                <a:effectLst/>
                <a:latin typeface="+mn-lt"/>
                <a:ea typeface="+mn-ea"/>
                <a:cs typeface="+mn-cs"/>
              </a:rPr>
              <a:t>中获得集群的配置信息，包括</a:t>
            </a:r>
            <a:r>
              <a:rPr lang="en-US" altLang="zh-CN" sz="1200" b="0" i="0" kern="1200" dirty="0" smtClean="0">
                <a:solidFill>
                  <a:schemeClr val="tx1"/>
                </a:solidFill>
                <a:effectLst/>
                <a:latin typeface="+mn-lt"/>
                <a:ea typeface="+mn-ea"/>
                <a:cs typeface="+mn-cs"/>
              </a:rPr>
              <a:t>token</a:t>
            </a:r>
            <a:r>
              <a:rPr lang="zh-CN" altLang="en-US" sz="1200" b="0" i="0" kern="1200" dirty="0" smtClean="0">
                <a:solidFill>
                  <a:schemeClr val="tx1"/>
                </a:solidFill>
                <a:effectLst/>
                <a:latin typeface="+mn-lt"/>
                <a:ea typeface="+mn-ea"/>
                <a:cs typeface="+mn-cs"/>
              </a:rPr>
              <a:t>、其他节点的信息等，然后载入</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目录的内容，从小到大进行排序。根据</a:t>
            </a:r>
            <a:r>
              <a:rPr lang="en-US" altLang="zh-CN" sz="1200" b="0" i="0" kern="1200" dirty="0" smtClean="0">
                <a:solidFill>
                  <a:schemeClr val="tx1"/>
                </a:solidFill>
                <a:effectLst/>
                <a:latin typeface="+mn-lt"/>
                <a:ea typeface="+mn-ea"/>
                <a:cs typeface="+mn-cs"/>
              </a:rPr>
              <a:t>snapshot</a:t>
            </a:r>
            <a:r>
              <a:rPr lang="zh-CN" altLang="en-US" sz="1200" b="0" i="0" kern="1200" dirty="0" smtClean="0">
                <a:solidFill>
                  <a:schemeClr val="tx1"/>
                </a:solidFill>
                <a:effectLst/>
                <a:latin typeface="+mn-lt"/>
                <a:ea typeface="+mn-ea"/>
                <a:cs typeface="+mn-cs"/>
              </a:rPr>
              <a:t>中得到的</a:t>
            </a:r>
            <a:r>
              <a:rPr lang="en-US" altLang="zh-CN" sz="1200" b="0" i="0" kern="1200" dirty="0" smtClean="0">
                <a:solidFill>
                  <a:schemeClr val="tx1"/>
                </a:solidFill>
                <a:effectLst/>
                <a:latin typeface="+mn-lt"/>
                <a:ea typeface="+mn-ea"/>
                <a:cs typeface="+mn-cs"/>
              </a:rPr>
              <a:t>term</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index</a:t>
            </a:r>
            <a:r>
              <a:rPr lang="zh-CN" altLang="en-US" sz="1200" b="0" i="0" kern="1200" dirty="0" smtClean="0">
                <a:solidFill>
                  <a:schemeClr val="tx1"/>
                </a:solidFill>
                <a:effectLst/>
                <a:latin typeface="+mn-lt"/>
                <a:ea typeface="+mn-ea"/>
                <a:cs typeface="+mn-cs"/>
              </a:rPr>
              <a:t>，找到</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紧接着</a:t>
            </a:r>
            <a:r>
              <a:rPr lang="en-US" altLang="zh-CN" sz="1200" b="0" i="0" kern="1200" dirty="0" smtClean="0">
                <a:solidFill>
                  <a:schemeClr val="tx1"/>
                </a:solidFill>
                <a:effectLst/>
                <a:latin typeface="+mn-lt"/>
                <a:ea typeface="+mn-ea"/>
                <a:cs typeface="+mn-cs"/>
              </a:rPr>
              <a:t>snapshot</a:t>
            </a:r>
            <a:r>
              <a:rPr lang="zh-CN" altLang="en-US" sz="1200" b="0" i="0" kern="1200" dirty="0" smtClean="0">
                <a:solidFill>
                  <a:schemeClr val="tx1"/>
                </a:solidFill>
                <a:effectLst/>
                <a:latin typeface="+mn-lt"/>
                <a:ea typeface="+mn-ea"/>
                <a:cs typeface="+mn-cs"/>
              </a:rPr>
              <a:t>下一条的记录，然后向后更新，直到所有</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包的</a:t>
            </a:r>
            <a:r>
              <a:rPr lang="en-US" altLang="zh-CN" sz="1200" b="0" i="0" kern="1200" dirty="0" smtClean="0">
                <a:solidFill>
                  <a:schemeClr val="tx1"/>
                </a:solidFill>
                <a:effectLst/>
                <a:latin typeface="+mn-lt"/>
                <a:ea typeface="+mn-ea"/>
                <a:cs typeface="+mn-cs"/>
              </a:rPr>
              <a:t>entry</a:t>
            </a:r>
            <a:r>
              <a:rPr lang="zh-CN" altLang="en-US" sz="1200" b="0" i="0" kern="1200" dirty="0" smtClean="0">
                <a:solidFill>
                  <a:schemeClr val="tx1"/>
                </a:solidFill>
                <a:effectLst/>
                <a:latin typeface="+mn-lt"/>
                <a:ea typeface="+mn-ea"/>
                <a:cs typeface="+mn-cs"/>
              </a:rPr>
              <a:t>都已经遍历完毕，</a:t>
            </a:r>
            <a:r>
              <a:rPr lang="en-US" altLang="zh-CN" sz="1200" b="0" i="0" kern="1200" dirty="0" smtClean="0">
                <a:solidFill>
                  <a:schemeClr val="tx1"/>
                </a:solidFill>
                <a:effectLst/>
                <a:latin typeface="+mn-lt"/>
                <a:ea typeface="+mn-ea"/>
                <a:cs typeface="+mn-cs"/>
              </a:rPr>
              <a:t>Entry</a:t>
            </a:r>
            <a:r>
              <a:rPr lang="zh-CN" altLang="en-US" sz="1200" b="0" i="0" kern="1200" dirty="0" smtClean="0">
                <a:solidFill>
                  <a:schemeClr val="tx1"/>
                </a:solidFill>
                <a:effectLst/>
                <a:latin typeface="+mn-lt"/>
                <a:ea typeface="+mn-ea"/>
                <a:cs typeface="+mn-cs"/>
              </a:rPr>
              <a:t>记录到</a:t>
            </a:r>
            <a:r>
              <a:rPr lang="en-US" altLang="zh-CN" sz="1200" b="0" i="0" kern="1200" dirty="0" err="1" smtClean="0">
                <a:solidFill>
                  <a:schemeClr val="tx1"/>
                </a:solidFill>
                <a:effectLst/>
                <a:latin typeface="+mn-lt"/>
                <a:ea typeface="+mn-ea"/>
                <a:cs typeface="+mn-cs"/>
              </a:rPr>
              <a:t>ents</a:t>
            </a:r>
            <a:r>
              <a:rPr lang="zh-CN" altLang="en-US" sz="1200" b="0" i="0" kern="1200" dirty="0" smtClean="0">
                <a:solidFill>
                  <a:schemeClr val="tx1"/>
                </a:solidFill>
                <a:effectLst/>
                <a:latin typeface="+mn-lt"/>
                <a:ea typeface="+mn-ea"/>
                <a:cs typeface="+mn-cs"/>
              </a:rPr>
              <a:t>变量中存储在内存里。此时</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就进入</a:t>
            </a:r>
            <a:r>
              <a:rPr lang="en-US" altLang="zh-CN" sz="1200" b="0" i="0" kern="1200" dirty="0" smtClean="0">
                <a:solidFill>
                  <a:schemeClr val="tx1"/>
                </a:solidFill>
                <a:effectLst/>
                <a:latin typeface="+mn-lt"/>
                <a:ea typeface="+mn-ea"/>
                <a:cs typeface="+mn-cs"/>
              </a:rPr>
              <a:t>append</a:t>
            </a:r>
            <a:r>
              <a:rPr lang="zh-CN" altLang="en-US" sz="1200" b="0" i="0" kern="1200" dirty="0" smtClean="0">
                <a:solidFill>
                  <a:schemeClr val="tx1"/>
                </a:solidFill>
                <a:effectLst/>
                <a:latin typeface="+mn-lt"/>
                <a:ea typeface="+mn-ea"/>
                <a:cs typeface="+mn-cs"/>
              </a:rPr>
              <a:t>模式，为数据项添加进行准备。</a:t>
            </a:r>
          </a:p>
          <a:p>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文件中数据项内容过大达到设定值（默认为</a:t>
            </a:r>
            <a:r>
              <a:rPr lang="en-US" altLang="zh-CN" sz="1200" b="0" i="0" kern="1200" dirty="0" smtClean="0">
                <a:solidFill>
                  <a:schemeClr val="tx1"/>
                </a:solidFill>
                <a:effectLst/>
                <a:latin typeface="+mn-lt"/>
                <a:ea typeface="+mn-ea"/>
                <a:cs typeface="+mn-cs"/>
              </a:rPr>
              <a:t>10000</a:t>
            </a:r>
            <a:r>
              <a:rPr lang="zh-CN" altLang="en-US" sz="1200" b="0" i="0" kern="1200" dirty="0" smtClean="0">
                <a:solidFill>
                  <a:schemeClr val="tx1"/>
                </a:solidFill>
                <a:effectLst/>
                <a:latin typeface="+mn-lt"/>
                <a:ea typeface="+mn-ea"/>
                <a:cs typeface="+mn-cs"/>
              </a:rPr>
              <a:t>）时，会进行</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的切分，同时进行</a:t>
            </a:r>
            <a:r>
              <a:rPr lang="en-US" altLang="zh-CN" sz="1200" b="0" i="0" kern="1200" dirty="0" smtClean="0">
                <a:solidFill>
                  <a:schemeClr val="tx1"/>
                </a:solidFill>
                <a:effectLst/>
                <a:latin typeface="+mn-lt"/>
                <a:ea typeface="+mn-ea"/>
                <a:cs typeface="+mn-cs"/>
              </a:rPr>
              <a:t>snapshot</a:t>
            </a:r>
            <a:r>
              <a:rPr lang="zh-CN" altLang="en-US" sz="1200" b="0" i="0" kern="1200" dirty="0" smtClean="0">
                <a:solidFill>
                  <a:schemeClr val="tx1"/>
                </a:solidFill>
                <a:effectLst/>
                <a:latin typeface="+mn-lt"/>
                <a:ea typeface="+mn-ea"/>
                <a:cs typeface="+mn-cs"/>
              </a:rPr>
              <a:t>操作。这个过程可以在</a:t>
            </a:r>
            <a:r>
              <a:rPr lang="en-US" altLang="zh-CN" sz="1200" b="0" i="0" kern="1200" dirty="0" err="1" smtClean="0">
                <a:solidFill>
                  <a:schemeClr val="tx1"/>
                </a:solidFill>
                <a:effectLst/>
                <a:latin typeface="+mn-lt"/>
                <a:ea typeface="+mn-ea"/>
                <a:cs typeface="+mn-cs"/>
              </a:rPr>
              <a:t>etcdserver</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server.go</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snapshot</a:t>
            </a:r>
            <a:r>
              <a:rPr lang="zh-CN" altLang="en-US" sz="1200" b="0" i="0" kern="1200" dirty="0" smtClean="0">
                <a:solidFill>
                  <a:schemeClr val="tx1"/>
                </a:solidFill>
                <a:effectLst/>
                <a:latin typeface="+mn-lt"/>
                <a:ea typeface="+mn-ea"/>
                <a:cs typeface="+mn-cs"/>
              </a:rPr>
              <a:t>函数中看到。所以，实际上数据目录中有用的</a:t>
            </a:r>
            <a:r>
              <a:rPr lang="en-US" altLang="zh-CN" sz="1200" b="0" i="0" kern="1200" dirty="0" smtClean="0">
                <a:solidFill>
                  <a:schemeClr val="tx1"/>
                </a:solidFill>
                <a:effectLst/>
                <a:latin typeface="+mn-lt"/>
                <a:ea typeface="+mn-ea"/>
                <a:cs typeface="+mn-cs"/>
              </a:rPr>
              <a:t>snapshot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文件各只有一个，默认情况下</a:t>
            </a:r>
            <a:r>
              <a:rPr lang="en-US" altLang="zh-CN" sz="1200" b="0" i="0" kern="1200" dirty="0" err="1" smtClean="0">
                <a:solidFill>
                  <a:schemeClr val="tx1"/>
                </a:solidFill>
                <a:effectLst/>
                <a:latin typeface="+mn-lt"/>
                <a:ea typeface="+mn-ea"/>
                <a:cs typeface="+mn-cs"/>
              </a:rPr>
              <a:t>etcd</a:t>
            </a:r>
            <a:r>
              <a:rPr lang="zh-CN" altLang="en-US" sz="1200" b="0" i="0" kern="1200" dirty="0" smtClean="0">
                <a:solidFill>
                  <a:schemeClr val="tx1"/>
                </a:solidFill>
                <a:effectLst/>
                <a:latin typeface="+mn-lt"/>
                <a:ea typeface="+mn-ea"/>
                <a:cs typeface="+mn-cs"/>
              </a:rPr>
              <a:t>会各保留</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个历史文件。</a:t>
            </a:r>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50463CC-815B-483A-9E12-D75652754863}" type="slidenum">
              <a:rPr lang="zh-CN" altLang="en-US" smtClean="0"/>
              <a:t>17</a:t>
            </a:fld>
            <a:endParaRPr lang="zh-CN" altLang="en-US"/>
          </a:p>
        </p:txBody>
      </p:sp>
    </p:spTree>
    <p:extLst>
      <p:ext uri="{BB962C8B-B14F-4D97-AF65-F5344CB8AC3E}">
        <p14:creationId xmlns:p14="http://schemas.microsoft.com/office/powerpoint/2010/main" val="1854128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0463CC-815B-483A-9E12-D75652754863}" type="slidenum">
              <a:rPr lang="zh-CN" altLang="en-US" smtClean="0"/>
              <a:t>18</a:t>
            </a:fld>
            <a:endParaRPr lang="zh-CN" altLang="en-US"/>
          </a:p>
        </p:txBody>
      </p:sp>
    </p:spTree>
    <p:extLst>
      <p:ext uri="{BB962C8B-B14F-4D97-AF65-F5344CB8AC3E}">
        <p14:creationId xmlns:p14="http://schemas.microsoft.com/office/powerpoint/2010/main" val="1854128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0463CC-815B-483A-9E12-D75652754863}" type="slidenum">
              <a:rPr lang="zh-CN" altLang="en-US" smtClean="0"/>
              <a:t>19</a:t>
            </a:fld>
            <a:endParaRPr lang="zh-CN" altLang="en-US"/>
          </a:p>
        </p:txBody>
      </p:sp>
    </p:spTree>
    <p:extLst>
      <p:ext uri="{BB962C8B-B14F-4D97-AF65-F5344CB8AC3E}">
        <p14:creationId xmlns:p14="http://schemas.microsoft.com/office/powerpoint/2010/main" val="3089469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50463CC-815B-483A-9E12-D75652754863}" type="slidenum">
              <a:rPr lang="zh-CN" altLang="en-US" smtClean="0"/>
              <a:t>2</a:t>
            </a:fld>
            <a:endParaRPr lang="zh-CN" altLang="en-US"/>
          </a:p>
        </p:txBody>
      </p:sp>
    </p:spTree>
    <p:extLst>
      <p:ext uri="{BB962C8B-B14F-4D97-AF65-F5344CB8AC3E}">
        <p14:creationId xmlns:p14="http://schemas.microsoft.com/office/powerpoint/2010/main" val="3248909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50463CC-815B-483A-9E12-D75652754863}" type="slidenum">
              <a:rPr lang="zh-CN" altLang="en-US" smtClean="0"/>
              <a:t>20</a:t>
            </a:fld>
            <a:endParaRPr lang="zh-CN" altLang="en-US"/>
          </a:p>
        </p:txBody>
      </p:sp>
    </p:spTree>
    <p:extLst>
      <p:ext uri="{BB962C8B-B14F-4D97-AF65-F5344CB8AC3E}">
        <p14:creationId xmlns:p14="http://schemas.microsoft.com/office/powerpoint/2010/main" val="308946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首先它是一个分布式协调服务</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更具体的来说它是一个高可用的</a:t>
            </a:r>
            <a:r>
              <a:rPr lang="zh-CN" altLang="en-US" sz="1200" dirty="0" smtClean="0"/>
              <a:t>键值存储系统，主要用于配置共享和服务发现</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它是用</a:t>
            </a:r>
            <a:r>
              <a:rPr lang="en-US" altLang="zh-CN" sz="1200" b="0" i="0" kern="1200" dirty="0" smtClean="0">
                <a:solidFill>
                  <a:schemeClr val="tx1"/>
                </a:solidFill>
                <a:effectLst/>
                <a:latin typeface="+mn-lt"/>
                <a:ea typeface="+mn-ea"/>
                <a:cs typeface="+mn-cs"/>
              </a:rPr>
              <a:t>Go</a:t>
            </a:r>
            <a:r>
              <a:rPr lang="zh-CN" altLang="en-US" sz="1200" b="0" i="0" kern="1200" dirty="0" smtClean="0">
                <a:solidFill>
                  <a:schemeClr val="tx1"/>
                </a:solidFill>
                <a:effectLst/>
                <a:latin typeface="+mn-lt"/>
                <a:ea typeface="+mn-ea"/>
                <a:cs typeface="+mn-cs"/>
              </a:rPr>
              <a:t>语言编写的   又</a:t>
            </a:r>
            <a:r>
              <a:rPr lang="en-US" altLang="zh-CN" sz="1200" b="0" i="0" kern="1200" dirty="0" err="1" smtClean="0">
                <a:solidFill>
                  <a:schemeClr val="tx1"/>
                </a:solidFill>
                <a:effectLst/>
                <a:latin typeface="+mn-lt"/>
                <a:ea typeface="+mn-ea"/>
                <a:cs typeface="+mn-cs"/>
              </a:rPr>
              <a:t>coreos</a:t>
            </a:r>
            <a:r>
              <a:rPr lang="zh-CN" altLang="en-US" sz="1200" b="0" i="0" kern="1200" dirty="0" smtClean="0">
                <a:solidFill>
                  <a:schemeClr val="tx1"/>
                </a:solidFill>
                <a:effectLst/>
                <a:latin typeface="+mn-lt"/>
                <a:ea typeface="+mn-ea"/>
                <a:cs typeface="+mn-cs"/>
              </a:rPr>
              <a:t>的厂家开源出来的  同时</a:t>
            </a:r>
            <a:r>
              <a:rPr lang="en-US" altLang="zh-CN" sz="1200" b="0" i="0" kern="1200" dirty="0" err="1"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的容器集群管理系统还有</a:t>
            </a:r>
            <a:r>
              <a:rPr lang="en-US" altLang="zh-CN" sz="1200" b="0" i="0" kern="1200" dirty="0" smtClean="0">
                <a:solidFill>
                  <a:schemeClr val="tx1"/>
                </a:solidFill>
                <a:effectLst/>
                <a:latin typeface="+mn-lt"/>
                <a:ea typeface="+mn-ea"/>
                <a:cs typeface="+mn-cs"/>
              </a:rPr>
              <a:t>cloud</a:t>
            </a:r>
            <a:r>
              <a:rPr lang="en-US" altLang="zh-CN" sz="1200" b="0" i="0" kern="1200" baseline="0" dirty="0" smtClean="0">
                <a:solidFill>
                  <a:schemeClr val="tx1"/>
                </a:solidFill>
                <a:effectLst/>
                <a:latin typeface="+mn-lt"/>
                <a:ea typeface="+mn-ea"/>
                <a:cs typeface="+mn-cs"/>
              </a:rPr>
              <a:t> </a:t>
            </a:r>
            <a:r>
              <a:rPr lang="en-US" altLang="zh-CN" sz="1200" b="0" i="0" kern="1200" baseline="0" dirty="0" err="1" smtClean="0">
                <a:solidFill>
                  <a:schemeClr val="tx1"/>
                </a:solidFill>
                <a:effectLst/>
                <a:latin typeface="+mn-lt"/>
                <a:ea typeface="+mn-ea"/>
                <a:cs typeface="+mn-cs"/>
              </a:rPr>
              <a:t>fondry</a:t>
            </a:r>
            <a:r>
              <a:rPr lang="zh-CN" altLang="en-US" sz="1200" b="0" i="0" kern="1200" baseline="0" dirty="0" smtClean="0">
                <a:solidFill>
                  <a:schemeClr val="tx1"/>
                </a:solidFill>
                <a:effectLst/>
                <a:latin typeface="+mn-lt"/>
                <a:ea typeface="+mn-ea"/>
                <a:cs typeface="+mn-cs"/>
              </a:rPr>
              <a:t>这个开源</a:t>
            </a:r>
            <a:r>
              <a:rPr lang="en-US" altLang="zh-CN" sz="1200" b="0" i="0" kern="1200" baseline="0" dirty="0" smtClean="0">
                <a:solidFill>
                  <a:schemeClr val="tx1"/>
                </a:solidFill>
                <a:effectLst/>
                <a:latin typeface="+mn-lt"/>
                <a:ea typeface="+mn-ea"/>
                <a:cs typeface="+mn-cs"/>
              </a:rPr>
              <a:t>pass</a:t>
            </a:r>
            <a:r>
              <a:rPr lang="zh-CN" altLang="en-US" sz="1200" b="0" i="0" kern="1200" baseline="0" dirty="0" smtClean="0">
                <a:solidFill>
                  <a:schemeClr val="tx1"/>
                </a:solidFill>
                <a:effectLst/>
                <a:latin typeface="+mn-lt"/>
                <a:ea typeface="+mn-ea"/>
                <a:cs typeface="+mn-cs"/>
              </a:rPr>
              <a:t>平台等都在使用 更重要的是</a:t>
            </a:r>
            <a:r>
              <a:rPr lang="en-US" altLang="zh-CN" sz="1200" b="0" i="0" kern="1200" baseline="0" dirty="0" smtClean="0">
                <a:solidFill>
                  <a:schemeClr val="tx1"/>
                </a:solidFill>
                <a:effectLst/>
                <a:latin typeface="+mn-lt"/>
                <a:ea typeface="+mn-ea"/>
                <a:cs typeface="+mn-cs"/>
              </a:rPr>
              <a:t>58</a:t>
            </a:r>
            <a:r>
              <a:rPr lang="zh-CN" altLang="en-US" sz="1200" b="0" i="0" kern="1200" baseline="0" dirty="0" smtClean="0">
                <a:solidFill>
                  <a:schemeClr val="tx1"/>
                </a:solidFill>
                <a:effectLst/>
                <a:latin typeface="+mn-lt"/>
                <a:ea typeface="+mn-ea"/>
                <a:cs typeface="+mn-cs"/>
              </a:rPr>
              <a:t>也在用</a:t>
            </a:r>
            <a:endParaRPr lang="en-US" altLang="zh-CN"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baseline="0" dirty="0" smtClean="0">
                <a:solidFill>
                  <a:schemeClr val="tx1"/>
                </a:solidFill>
                <a:effectLst/>
                <a:latin typeface="+mn-lt"/>
                <a:ea typeface="+mn-ea"/>
                <a:cs typeface="+mn-cs"/>
              </a:rPr>
              <a:t>。。。等都使用了这个服务。</a:t>
            </a:r>
            <a:endParaRPr lang="en-US" altLang="zh-CN"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baseline="0" dirty="0" smtClean="0">
                <a:solidFill>
                  <a:schemeClr val="tx1"/>
                </a:solidFill>
                <a:effectLst/>
                <a:latin typeface="+mn-lt"/>
                <a:ea typeface="+mn-ea"/>
                <a:cs typeface="+mn-cs"/>
              </a:rPr>
              <a:t>说明这个服务是成熟稳定的，它的性能也不错  官方介绍支持单点每秒万次写入</a:t>
            </a:r>
            <a:r>
              <a:rPr lang="zh-CN" altLang="en-US" sz="1200" b="0" i="0" kern="1200" baseline="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50463CC-815B-483A-9E12-D75652754863}" type="slidenum">
              <a:rPr lang="zh-CN" altLang="en-US" smtClean="0"/>
              <a:t>3</a:t>
            </a:fld>
            <a:endParaRPr lang="zh-CN" altLang="en-US"/>
          </a:p>
        </p:txBody>
      </p:sp>
    </p:spTree>
    <p:extLst>
      <p:ext uri="{BB962C8B-B14F-4D97-AF65-F5344CB8AC3E}">
        <p14:creationId xmlns:p14="http://schemas.microsoft.com/office/powerpoint/2010/main" val="3248909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我们后台的服务都是以集群的方式对</a:t>
            </a:r>
            <a:r>
              <a:rPr lang="en-US" altLang="zh-CN" dirty="0" smtClean="0"/>
              <a:t>app</a:t>
            </a:r>
            <a:r>
              <a:rPr lang="zh-CN" altLang="en-US" dirty="0" smtClean="0"/>
              <a:t>端提供服务的，集群的好处是稳定（其中一台挂了还有其他几台）、分散压力（一台做不过来的，可以两台做，再不够再加机器就行）</a:t>
            </a:r>
            <a:endParaRPr lang="en-US" altLang="zh-CN" dirty="0" smtClean="0"/>
          </a:p>
          <a:p>
            <a:r>
              <a:rPr lang="zh-CN" altLang="en-US" dirty="0" smtClean="0"/>
              <a:t>但坏处也很明显就是不好管理，比如修改配置需要一台一台的改。 这时候</a:t>
            </a:r>
            <a:r>
              <a:rPr lang="en-US" altLang="zh-CN" dirty="0" err="1" smtClean="0"/>
              <a:t>etcd</a:t>
            </a:r>
            <a:r>
              <a:rPr lang="zh-CN" altLang="en-US" dirty="0" smtClean="0"/>
              <a:t>就能充当配置中心的角色。把配置文件放在配置中心，应用服务器启动的时候拉取过来存放本地同时监听是否有改动，有了改动之后，配置中心通知过来，各服务器进行更新就好。</a:t>
            </a:r>
            <a:endParaRPr lang="en-US" altLang="zh-CN" dirty="0" smtClean="0"/>
          </a:p>
          <a:p>
            <a:endParaRPr lang="en-US" altLang="zh-CN" dirty="0" smtClean="0"/>
          </a:p>
          <a:p>
            <a:r>
              <a:rPr lang="zh-CN" altLang="en-US" dirty="0" smtClean="0"/>
              <a:t>比如商家通现在的一些全局开关和</a:t>
            </a:r>
            <a:r>
              <a:rPr lang="en-US" altLang="zh-CN" dirty="0" smtClean="0"/>
              <a:t>m</a:t>
            </a:r>
            <a:r>
              <a:rPr lang="zh-CN" altLang="en-US" dirty="0" smtClean="0"/>
              <a:t>页的跳转地址现在是存在数据库里的</a:t>
            </a:r>
            <a:r>
              <a:rPr lang="zh-CN" altLang="en-US" baseline="0" dirty="0" smtClean="0"/>
              <a:t> 为了减轻查库的压力加了一层</a:t>
            </a:r>
            <a:r>
              <a:rPr lang="en-US" altLang="zh-CN" baseline="0" dirty="0" smtClean="0"/>
              <a:t>10</a:t>
            </a:r>
            <a:r>
              <a:rPr lang="zh-CN" altLang="en-US" baseline="0" dirty="0" smtClean="0"/>
              <a:t>分钟的缓存，效果是</a:t>
            </a:r>
            <a:r>
              <a:rPr lang="zh-CN" altLang="en-US" dirty="0" smtClean="0"/>
              <a:t>即使没变化也要查一下，二是变化了不能立即生效。这在商家通使用没有问题而且是很简洁通用的处理方式，但是通过</a:t>
            </a:r>
            <a:r>
              <a:rPr lang="en-US" altLang="zh-CN" dirty="0" err="1" smtClean="0"/>
              <a:t>etcd</a:t>
            </a:r>
            <a:r>
              <a:rPr lang="zh-CN" altLang="en-US" dirty="0" smtClean="0"/>
              <a:t>的做法效果会更好一些。</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50463CC-815B-483A-9E12-D75652754863}" type="slidenum">
              <a:rPr lang="zh-CN" altLang="en-US" smtClean="0"/>
              <a:t>4</a:t>
            </a:fld>
            <a:endParaRPr lang="zh-CN" altLang="en-US"/>
          </a:p>
        </p:txBody>
      </p:sp>
    </p:spTree>
    <p:extLst>
      <p:ext uri="{BB962C8B-B14F-4D97-AF65-F5344CB8AC3E}">
        <p14:creationId xmlns:p14="http://schemas.microsoft.com/office/powerpoint/2010/main" val="3089469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a:t>
            </a:r>
            <a:r>
              <a:rPr lang="zh-CN" altLang="en-US" dirty="0" smtClean="0"/>
              <a:t>个主要的使用场景就是服务注册与发现</a:t>
            </a:r>
            <a:endParaRPr lang="en-US" altLang="zh-CN" dirty="0" smtClean="0"/>
          </a:p>
          <a:p>
            <a:r>
              <a:rPr lang="zh-CN" altLang="en-US" dirty="0" smtClean="0"/>
              <a:t>集群的存在本身让管理复杂化，集群调用集群的方式就会使这个过程更加复杂。服务器端的项目里面有一个叫做</a:t>
            </a:r>
            <a:r>
              <a:rPr lang="en-US" altLang="zh-CN" dirty="0" err="1" smtClean="0"/>
              <a:t>scf.config</a:t>
            </a:r>
            <a:r>
              <a:rPr lang="zh-CN" altLang="en-US" dirty="0" smtClean="0"/>
              <a:t>的配置文件 里面配置了大量公司服务，每个服务都存在多个服务节点 </a:t>
            </a:r>
            <a:r>
              <a:rPr lang="en-US" altLang="zh-CN" dirty="0" err="1" smtClean="0"/>
              <a:t>imc</a:t>
            </a:r>
            <a:endParaRPr lang="en-US" altLang="zh-CN" dirty="0" smtClean="0"/>
          </a:p>
          <a:p>
            <a:r>
              <a:rPr lang="zh-CN" altLang="en-US" dirty="0" smtClean="0"/>
              <a:t>这么多的服务节点是时长会有变动的，我们如果想使用最新的配置就需要经常去修改这个文件。</a:t>
            </a:r>
            <a:endParaRPr lang="en-US" altLang="zh-CN" dirty="0" smtClean="0"/>
          </a:p>
          <a:p>
            <a:r>
              <a:rPr lang="zh-CN" altLang="en-US" dirty="0" smtClean="0"/>
              <a:t>如果更新不及时就会出现一个场景就是像我们在线下环境测试的时候经常说服务调不通了， </a:t>
            </a:r>
            <a:r>
              <a:rPr lang="zh-CN" altLang="en-US" baseline="0" dirty="0" smtClean="0"/>
              <a:t>查下来就发现其实是某些外部门的服务挂了</a:t>
            </a:r>
            <a:r>
              <a:rPr lang="en-US" altLang="zh-CN" baseline="0" dirty="0" err="1" smtClean="0"/>
              <a:t>rtx</a:t>
            </a:r>
            <a:r>
              <a:rPr lang="zh-CN" altLang="en-US" baseline="0" dirty="0" smtClean="0"/>
              <a:t>问一下告诉我们换机器了</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而现在我们本地就是防止一个秘钥</a:t>
            </a:r>
            <a:r>
              <a:rPr lang="en-US" altLang="zh-CN" baseline="0" dirty="0" smtClean="0"/>
              <a:t>key</a:t>
            </a:r>
            <a:r>
              <a:rPr lang="zh-CN" altLang="en-US" baseline="0" dirty="0" smtClean="0"/>
              <a:t>做唯一识别，其它一切的配置都交给服务管理平台</a:t>
            </a:r>
            <a:r>
              <a:rPr lang="zh-CN" altLang="en-US" dirty="0" smtClean="0"/>
              <a:t>，节点的增删变化都由这个管理中心来维护。</a:t>
            </a:r>
            <a:endParaRPr lang="en-US" altLang="zh-CN" dirty="0" smtClean="0"/>
          </a:p>
          <a:p>
            <a:endParaRPr lang="en-US" altLang="zh-CN" baseline="0" dirty="0" smtClean="0"/>
          </a:p>
        </p:txBody>
      </p:sp>
      <p:sp>
        <p:nvSpPr>
          <p:cNvPr id="4" name="灯片编号占位符 3"/>
          <p:cNvSpPr>
            <a:spLocks noGrp="1"/>
          </p:cNvSpPr>
          <p:nvPr>
            <p:ph type="sldNum" sz="quarter" idx="10"/>
          </p:nvPr>
        </p:nvSpPr>
        <p:spPr/>
        <p:txBody>
          <a:bodyPr/>
          <a:lstStyle/>
          <a:p>
            <a:fld id="{B50463CC-815B-483A-9E12-D75652754863}" type="slidenum">
              <a:rPr lang="zh-CN" altLang="en-US" smtClean="0"/>
              <a:t>5</a:t>
            </a:fld>
            <a:endParaRPr lang="zh-CN" altLang="en-US"/>
          </a:p>
        </p:txBody>
      </p:sp>
    </p:spTree>
    <p:extLst>
      <p:ext uri="{BB962C8B-B14F-4D97-AF65-F5344CB8AC3E}">
        <p14:creationId xmlns:p14="http://schemas.microsoft.com/office/powerpoint/2010/main" val="3089469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0463CC-815B-483A-9E12-D75652754863}" type="slidenum">
              <a:rPr lang="zh-CN" altLang="en-US" smtClean="0"/>
              <a:t>6</a:t>
            </a:fld>
            <a:endParaRPr lang="zh-CN" altLang="en-US"/>
          </a:p>
        </p:txBody>
      </p:sp>
    </p:spTree>
    <p:extLst>
      <p:ext uri="{BB962C8B-B14F-4D97-AF65-F5344CB8AC3E}">
        <p14:creationId xmlns:p14="http://schemas.microsoft.com/office/powerpoint/2010/main" val="3089469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从</a:t>
            </a:r>
            <a:r>
              <a:rPr lang="en-US" altLang="zh-CN" sz="1200" b="0" i="0" kern="1200" dirty="0" err="1" smtClean="0">
                <a:solidFill>
                  <a:schemeClr val="tx1"/>
                </a:solidFill>
                <a:effectLst/>
                <a:latin typeface="+mn-lt"/>
                <a:ea typeface="+mn-ea"/>
                <a:cs typeface="+mn-cs"/>
              </a:rPr>
              <a:t>etcd</a:t>
            </a:r>
            <a:r>
              <a:rPr lang="zh-CN" altLang="en-US" sz="1200" b="0" i="0" kern="1200" dirty="0" smtClean="0">
                <a:solidFill>
                  <a:schemeClr val="tx1"/>
                </a:solidFill>
                <a:effectLst/>
                <a:latin typeface="+mn-lt"/>
                <a:ea typeface="+mn-ea"/>
                <a:cs typeface="+mn-cs"/>
              </a:rPr>
              <a:t>的架构图中我们可以看到，</a:t>
            </a:r>
            <a:r>
              <a:rPr lang="en-US" altLang="zh-CN" sz="1200" b="0" i="0" kern="1200" dirty="0" err="1" smtClean="0">
                <a:solidFill>
                  <a:schemeClr val="tx1"/>
                </a:solidFill>
                <a:effectLst/>
                <a:latin typeface="+mn-lt"/>
                <a:ea typeface="+mn-ea"/>
                <a:cs typeface="+mn-cs"/>
              </a:rPr>
              <a:t>etcd</a:t>
            </a:r>
            <a:r>
              <a:rPr lang="zh-CN" altLang="en-US" sz="1200" b="0" i="0" kern="1200" dirty="0" smtClean="0">
                <a:solidFill>
                  <a:schemeClr val="tx1"/>
                </a:solidFill>
                <a:effectLst/>
                <a:latin typeface="+mn-lt"/>
                <a:ea typeface="+mn-ea"/>
                <a:cs typeface="+mn-cs"/>
              </a:rPr>
              <a:t>主要分为四个部分。</a:t>
            </a:r>
          </a:p>
          <a:p>
            <a:r>
              <a:rPr lang="en-US" altLang="zh-CN" sz="1200" b="0" i="0" kern="1200" dirty="0" smtClean="0">
                <a:solidFill>
                  <a:schemeClr val="tx1"/>
                </a:solidFill>
                <a:effectLst/>
                <a:latin typeface="+mn-lt"/>
                <a:ea typeface="+mn-ea"/>
                <a:cs typeface="+mn-cs"/>
              </a:rPr>
              <a:t>HTTP Server</a:t>
            </a:r>
            <a:r>
              <a:rPr lang="zh-CN" altLang="en-US" sz="1200" b="0" i="0" kern="1200" dirty="0" smtClean="0">
                <a:solidFill>
                  <a:schemeClr val="tx1"/>
                </a:solidFill>
                <a:effectLst/>
                <a:latin typeface="+mn-lt"/>
                <a:ea typeface="+mn-ea"/>
                <a:cs typeface="+mn-cs"/>
              </a:rPr>
              <a:t>： 用于处理用户发送的</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请求，另外也通过这层与其他</a:t>
            </a:r>
            <a:r>
              <a:rPr lang="en-US" altLang="zh-CN" sz="1200" b="0" i="0" kern="1200" dirty="0" err="1" smtClean="0">
                <a:solidFill>
                  <a:schemeClr val="tx1"/>
                </a:solidFill>
                <a:effectLst/>
                <a:latin typeface="+mn-lt"/>
                <a:ea typeface="+mn-ea"/>
                <a:cs typeface="+mn-cs"/>
              </a:rPr>
              <a:t>etcd</a:t>
            </a:r>
            <a:r>
              <a:rPr lang="zh-CN" altLang="en-US" sz="1200" b="0" i="0" kern="1200" dirty="0" smtClean="0">
                <a:solidFill>
                  <a:schemeClr val="tx1"/>
                </a:solidFill>
                <a:effectLst/>
                <a:latin typeface="+mn-lt"/>
                <a:ea typeface="+mn-ea"/>
                <a:cs typeface="+mn-cs"/>
              </a:rPr>
              <a:t>节点进行通讯。</a:t>
            </a:r>
          </a:p>
          <a:p>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：是</a:t>
            </a:r>
            <a:r>
              <a:rPr lang="en-US" altLang="zh-CN" sz="1200" b="0" i="0" kern="1200" dirty="0" err="1" smtClean="0">
                <a:solidFill>
                  <a:schemeClr val="tx1"/>
                </a:solidFill>
                <a:effectLst/>
                <a:latin typeface="+mn-lt"/>
                <a:ea typeface="+mn-ea"/>
                <a:cs typeface="+mn-cs"/>
              </a:rPr>
              <a:t>etcd</a:t>
            </a:r>
            <a:r>
              <a:rPr lang="zh-CN" altLang="en-US" sz="1200" b="0" i="0" kern="1200" dirty="0" smtClean="0">
                <a:solidFill>
                  <a:schemeClr val="tx1"/>
                </a:solidFill>
                <a:effectLst/>
                <a:latin typeface="+mn-lt"/>
                <a:ea typeface="+mn-ea"/>
                <a:cs typeface="+mn-cs"/>
              </a:rPr>
              <a:t>对用户提供的大多数</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功能的具体实现。</a:t>
            </a:r>
          </a:p>
          <a:p>
            <a:r>
              <a:rPr lang="en-US" altLang="zh-CN" sz="1200" b="0" i="0" kern="1200" dirty="0" smtClean="0">
                <a:solidFill>
                  <a:schemeClr val="tx1"/>
                </a:solidFill>
                <a:effectLst/>
                <a:latin typeface="+mn-lt"/>
                <a:ea typeface="+mn-ea"/>
                <a:cs typeface="+mn-cs"/>
              </a:rPr>
              <a:t>Raft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Raft</a:t>
            </a:r>
            <a:r>
              <a:rPr lang="zh-CN" altLang="en-US" sz="1200" b="0" i="0" kern="1200" dirty="0" smtClean="0">
                <a:solidFill>
                  <a:schemeClr val="tx1"/>
                </a:solidFill>
                <a:effectLst/>
                <a:latin typeface="+mn-lt"/>
                <a:ea typeface="+mn-ea"/>
                <a:cs typeface="+mn-cs"/>
              </a:rPr>
              <a:t>强一致性算法的具体实现，是</a:t>
            </a:r>
            <a:r>
              <a:rPr lang="en-US" altLang="zh-CN" sz="1200" b="0" i="0" kern="1200" dirty="0" err="1" smtClean="0">
                <a:solidFill>
                  <a:schemeClr val="tx1"/>
                </a:solidFill>
                <a:effectLst/>
                <a:latin typeface="+mn-lt"/>
                <a:ea typeface="+mn-ea"/>
                <a:cs typeface="+mn-cs"/>
              </a:rPr>
              <a:t>etcd</a:t>
            </a:r>
            <a:r>
              <a:rPr lang="zh-CN" altLang="en-US" sz="1200" b="0" i="0" kern="1200" dirty="0" smtClean="0">
                <a:solidFill>
                  <a:schemeClr val="tx1"/>
                </a:solidFill>
                <a:effectLst/>
                <a:latin typeface="+mn-lt"/>
                <a:ea typeface="+mn-ea"/>
                <a:cs typeface="+mn-cs"/>
              </a:rPr>
              <a:t>的核心。</a:t>
            </a:r>
          </a:p>
          <a:p>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Write Ahead Log</a:t>
            </a:r>
            <a:r>
              <a:rPr lang="zh-CN" altLang="en-US" sz="1200" b="0" i="0" kern="1200" dirty="0" smtClean="0">
                <a:solidFill>
                  <a:schemeClr val="tx1"/>
                </a:solidFill>
                <a:effectLst/>
                <a:latin typeface="+mn-lt"/>
                <a:ea typeface="+mn-ea"/>
                <a:cs typeface="+mn-cs"/>
              </a:rPr>
              <a:t>（预写式日志），是</a:t>
            </a:r>
            <a:r>
              <a:rPr lang="en-US" altLang="zh-CN" sz="1200" b="0" i="0" kern="1200" dirty="0" err="1" smtClean="0">
                <a:solidFill>
                  <a:schemeClr val="tx1"/>
                </a:solidFill>
                <a:effectLst/>
                <a:latin typeface="+mn-lt"/>
                <a:ea typeface="+mn-ea"/>
                <a:cs typeface="+mn-cs"/>
              </a:rPr>
              <a:t>etcd</a:t>
            </a:r>
            <a:r>
              <a:rPr lang="zh-CN" altLang="en-US" sz="1200" b="0" i="0" kern="1200" dirty="0" smtClean="0">
                <a:solidFill>
                  <a:schemeClr val="tx1"/>
                </a:solidFill>
                <a:effectLst/>
                <a:latin typeface="+mn-lt"/>
                <a:ea typeface="+mn-ea"/>
                <a:cs typeface="+mn-cs"/>
              </a:rPr>
              <a:t>的数据存储方式。除了在内存中存有所有数据的状态以及节点的索引以外，</a:t>
            </a:r>
            <a:r>
              <a:rPr lang="en-US" altLang="zh-CN" sz="1200" b="0" i="0" kern="1200" dirty="0" err="1" smtClean="0">
                <a:solidFill>
                  <a:schemeClr val="tx1"/>
                </a:solidFill>
                <a:effectLst/>
                <a:latin typeface="+mn-lt"/>
                <a:ea typeface="+mn-ea"/>
                <a:cs typeface="+mn-cs"/>
              </a:rPr>
              <a:t>etcd</a:t>
            </a:r>
            <a:r>
              <a:rPr lang="zh-CN" altLang="en-US" sz="1200" b="0" i="0" kern="1200" dirty="0" smtClean="0">
                <a:solidFill>
                  <a:schemeClr val="tx1"/>
                </a:solidFill>
                <a:effectLst/>
                <a:latin typeface="+mn-lt"/>
                <a:ea typeface="+mn-ea"/>
                <a:cs typeface="+mn-cs"/>
              </a:rPr>
              <a:t>就通过</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进行持久化存储。</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中，所有的数据提交前都会事先记录日志。</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通常，一个用户的请求发送过来，会经由</a:t>
            </a:r>
            <a:r>
              <a:rPr lang="en-US" altLang="zh-CN" sz="1200" b="0" i="0" kern="1200" dirty="0" smtClean="0">
                <a:solidFill>
                  <a:schemeClr val="tx1"/>
                </a:solidFill>
                <a:effectLst/>
                <a:latin typeface="+mn-lt"/>
                <a:ea typeface="+mn-ea"/>
                <a:cs typeface="+mn-cs"/>
              </a:rPr>
              <a:t>HTTP Server</a:t>
            </a:r>
            <a:r>
              <a:rPr lang="zh-CN" altLang="en-US" sz="1200" b="0" i="0" kern="1200" dirty="0" smtClean="0">
                <a:solidFill>
                  <a:schemeClr val="tx1"/>
                </a:solidFill>
                <a:effectLst/>
                <a:latin typeface="+mn-lt"/>
                <a:ea typeface="+mn-ea"/>
                <a:cs typeface="+mn-cs"/>
              </a:rPr>
              <a:t>转发给</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进行具体的事务处理，如果涉及到节点的修改，则交给</a:t>
            </a:r>
            <a:r>
              <a:rPr lang="en-US" altLang="zh-CN" sz="1200" b="0" i="0" kern="1200" dirty="0" smtClean="0">
                <a:solidFill>
                  <a:schemeClr val="tx1"/>
                </a:solidFill>
                <a:effectLst/>
                <a:latin typeface="+mn-lt"/>
                <a:ea typeface="+mn-ea"/>
                <a:cs typeface="+mn-cs"/>
              </a:rPr>
              <a:t>Raft</a:t>
            </a:r>
            <a:r>
              <a:rPr lang="zh-CN" altLang="en-US" sz="1200" b="0" i="0" kern="1200" dirty="0" smtClean="0">
                <a:solidFill>
                  <a:schemeClr val="tx1"/>
                </a:solidFill>
                <a:effectLst/>
                <a:latin typeface="+mn-lt"/>
                <a:ea typeface="+mn-ea"/>
                <a:cs typeface="+mn-cs"/>
              </a:rPr>
              <a:t>模块进行状态的变更、日志的记录，然后再同步给别的</a:t>
            </a:r>
            <a:r>
              <a:rPr lang="en-US" altLang="zh-CN" sz="1200" b="0" i="0" kern="1200" dirty="0" err="1" smtClean="0">
                <a:solidFill>
                  <a:schemeClr val="tx1"/>
                </a:solidFill>
                <a:effectLst/>
                <a:latin typeface="+mn-lt"/>
                <a:ea typeface="+mn-ea"/>
                <a:cs typeface="+mn-cs"/>
              </a:rPr>
              <a:t>etcd</a:t>
            </a:r>
            <a:r>
              <a:rPr lang="zh-CN" altLang="en-US" sz="1200" b="0" i="0" kern="1200" dirty="0" smtClean="0">
                <a:solidFill>
                  <a:schemeClr val="tx1"/>
                </a:solidFill>
                <a:effectLst/>
                <a:latin typeface="+mn-lt"/>
                <a:ea typeface="+mn-ea"/>
                <a:cs typeface="+mn-cs"/>
              </a:rPr>
              <a:t>节点，得到合理反馈后进行数据的提交，并再次同步给其它服务器让其它服务器也提交。</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整个过程中最重要的就是要保证各个服务器的状态一致性。也就是</a:t>
            </a:r>
            <a:r>
              <a:rPr lang="en-US" altLang="zh-CN" sz="1200" b="0" i="0" kern="1200" dirty="0" smtClean="0">
                <a:solidFill>
                  <a:schemeClr val="tx1"/>
                </a:solidFill>
                <a:effectLst/>
                <a:latin typeface="+mn-lt"/>
                <a:ea typeface="+mn-ea"/>
                <a:cs typeface="+mn-cs"/>
              </a:rPr>
              <a:t>Raft</a:t>
            </a:r>
            <a:r>
              <a:rPr lang="zh-CN" altLang="en-US" sz="1200" b="0" i="0" kern="1200" dirty="0" smtClean="0">
                <a:solidFill>
                  <a:schemeClr val="tx1"/>
                </a:solidFill>
                <a:effectLst/>
                <a:latin typeface="+mn-lt"/>
                <a:ea typeface="+mn-ea"/>
                <a:cs typeface="+mn-cs"/>
              </a:rPr>
              <a:t>这个部分要实现的。接下来我们看一下</a:t>
            </a:r>
            <a:r>
              <a:rPr lang="en-US" altLang="zh-CN" sz="1200" b="0" i="0" kern="1200" dirty="0" smtClean="0">
                <a:solidFill>
                  <a:schemeClr val="tx1"/>
                </a:solidFill>
                <a:effectLst/>
                <a:latin typeface="+mn-lt"/>
                <a:ea typeface="+mn-ea"/>
                <a:cs typeface="+mn-cs"/>
              </a:rPr>
              <a:t>raft</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50463CC-815B-483A-9E12-D75652754863}" type="slidenum">
              <a:rPr lang="zh-CN" altLang="en-US" smtClean="0"/>
              <a:t>7</a:t>
            </a:fld>
            <a:endParaRPr lang="zh-CN" altLang="en-US"/>
          </a:p>
        </p:txBody>
      </p:sp>
    </p:spTree>
    <p:extLst>
      <p:ext uri="{BB962C8B-B14F-4D97-AF65-F5344CB8AC3E}">
        <p14:creationId xmlns:p14="http://schemas.microsoft.com/office/powerpoint/2010/main" val="87722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50463CC-815B-483A-9E12-D75652754863}" type="slidenum">
              <a:rPr lang="zh-CN" altLang="en-US" smtClean="0"/>
              <a:t>8</a:t>
            </a:fld>
            <a:endParaRPr lang="zh-CN" altLang="en-US"/>
          </a:p>
        </p:txBody>
      </p:sp>
    </p:spTree>
    <p:extLst>
      <p:ext uri="{BB962C8B-B14F-4D97-AF65-F5344CB8AC3E}">
        <p14:creationId xmlns:p14="http://schemas.microsoft.com/office/powerpoint/2010/main" val="3248909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0463CC-815B-483A-9E12-D75652754863}" type="slidenum">
              <a:rPr lang="zh-CN" altLang="en-US" smtClean="0"/>
              <a:t>9</a:t>
            </a:fld>
            <a:endParaRPr lang="zh-CN" altLang="en-US"/>
          </a:p>
        </p:txBody>
      </p:sp>
    </p:spTree>
    <p:extLst>
      <p:ext uri="{BB962C8B-B14F-4D97-AF65-F5344CB8AC3E}">
        <p14:creationId xmlns:p14="http://schemas.microsoft.com/office/powerpoint/2010/main" val="1995530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53F6413-B4E4-47A4-A18F-E80BE43C8BF9}" type="datetimeFigureOut">
              <a:rPr lang="zh-CN" altLang="en-US" smtClean="0"/>
              <a:t>2017/8/11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7E610F-358D-4192-B239-E828F4FD97E4}" type="slidenum">
              <a:rPr lang="zh-CN" altLang="en-US" smtClean="0"/>
              <a:t>‹#›</a:t>
            </a:fld>
            <a:endParaRPr lang="zh-CN" altLang="en-US"/>
          </a:p>
        </p:txBody>
      </p:sp>
    </p:spTree>
    <p:extLst>
      <p:ext uri="{BB962C8B-B14F-4D97-AF65-F5344CB8AC3E}">
        <p14:creationId xmlns:p14="http://schemas.microsoft.com/office/powerpoint/2010/main" val="214147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3F6413-B4E4-47A4-A18F-E80BE43C8BF9}" type="datetimeFigureOut">
              <a:rPr lang="zh-CN" altLang="en-US" smtClean="0"/>
              <a:t>2017/8/11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7E610F-358D-4192-B239-E828F4FD97E4}" type="slidenum">
              <a:rPr lang="zh-CN" altLang="en-US" smtClean="0"/>
              <a:t>‹#›</a:t>
            </a:fld>
            <a:endParaRPr lang="zh-CN" altLang="en-US"/>
          </a:p>
        </p:txBody>
      </p:sp>
    </p:spTree>
    <p:extLst>
      <p:ext uri="{BB962C8B-B14F-4D97-AF65-F5344CB8AC3E}">
        <p14:creationId xmlns:p14="http://schemas.microsoft.com/office/powerpoint/2010/main" val="457173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3F6413-B4E4-47A4-A18F-E80BE43C8BF9}" type="datetimeFigureOut">
              <a:rPr lang="zh-CN" altLang="en-US" smtClean="0"/>
              <a:t>2017/8/11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7E610F-358D-4192-B239-E828F4FD97E4}" type="slidenum">
              <a:rPr lang="zh-CN" altLang="en-US" smtClean="0"/>
              <a:t>‹#›</a:t>
            </a:fld>
            <a:endParaRPr lang="zh-CN" altLang="en-US"/>
          </a:p>
        </p:txBody>
      </p:sp>
    </p:spTree>
    <p:extLst>
      <p:ext uri="{BB962C8B-B14F-4D97-AF65-F5344CB8AC3E}">
        <p14:creationId xmlns:p14="http://schemas.microsoft.com/office/powerpoint/2010/main" val="746189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3F6413-B4E4-47A4-A18F-E80BE43C8BF9}" type="datetimeFigureOut">
              <a:rPr lang="zh-CN" altLang="en-US" smtClean="0"/>
              <a:t>2017/8/11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7E610F-358D-4192-B239-E828F4FD97E4}" type="slidenum">
              <a:rPr lang="zh-CN" altLang="en-US" smtClean="0"/>
              <a:t>‹#›</a:t>
            </a:fld>
            <a:endParaRPr lang="zh-CN" altLang="en-US"/>
          </a:p>
        </p:txBody>
      </p:sp>
    </p:spTree>
    <p:extLst>
      <p:ext uri="{BB962C8B-B14F-4D97-AF65-F5344CB8AC3E}">
        <p14:creationId xmlns:p14="http://schemas.microsoft.com/office/powerpoint/2010/main" val="37465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53F6413-B4E4-47A4-A18F-E80BE43C8BF9}" type="datetimeFigureOut">
              <a:rPr lang="zh-CN" altLang="en-US" smtClean="0"/>
              <a:t>2017/8/11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7E610F-358D-4192-B239-E828F4FD97E4}" type="slidenum">
              <a:rPr lang="zh-CN" altLang="en-US" smtClean="0"/>
              <a:t>‹#›</a:t>
            </a:fld>
            <a:endParaRPr lang="zh-CN" altLang="en-US"/>
          </a:p>
        </p:txBody>
      </p:sp>
    </p:spTree>
    <p:extLst>
      <p:ext uri="{BB962C8B-B14F-4D97-AF65-F5344CB8AC3E}">
        <p14:creationId xmlns:p14="http://schemas.microsoft.com/office/powerpoint/2010/main" val="361146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53F6413-B4E4-47A4-A18F-E80BE43C8BF9}" type="datetimeFigureOut">
              <a:rPr lang="zh-CN" altLang="en-US" smtClean="0"/>
              <a:t>2017/8/11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7E610F-358D-4192-B239-E828F4FD97E4}" type="slidenum">
              <a:rPr lang="zh-CN" altLang="en-US" smtClean="0"/>
              <a:t>‹#›</a:t>
            </a:fld>
            <a:endParaRPr lang="zh-CN" altLang="en-US"/>
          </a:p>
        </p:txBody>
      </p:sp>
    </p:spTree>
    <p:extLst>
      <p:ext uri="{BB962C8B-B14F-4D97-AF65-F5344CB8AC3E}">
        <p14:creationId xmlns:p14="http://schemas.microsoft.com/office/powerpoint/2010/main" val="2782659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53F6413-B4E4-47A4-A18F-E80BE43C8BF9}" type="datetimeFigureOut">
              <a:rPr lang="zh-CN" altLang="en-US" smtClean="0"/>
              <a:t>2017/8/11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7E610F-358D-4192-B239-E828F4FD97E4}" type="slidenum">
              <a:rPr lang="zh-CN" altLang="en-US" smtClean="0"/>
              <a:t>‹#›</a:t>
            </a:fld>
            <a:endParaRPr lang="zh-CN" altLang="en-US"/>
          </a:p>
        </p:txBody>
      </p:sp>
    </p:spTree>
    <p:extLst>
      <p:ext uri="{BB962C8B-B14F-4D97-AF65-F5344CB8AC3E}">
        <p14:creationId xmlns:p14="http://schemas.microsoft.com/office/powerpoint/2010/main" val="3218746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53F6413-B4E4-47A4-A18F-E80BE43C8BF9}" type="datetimeFigureOut">
              <a:rPr lang="zh-CN" altLang="en-US" smtClean="0"/>
              <a:t>2017/8/11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7E610F-358D-4192-B239-E828F4FD97E4}" type="slidenum">
              <a:rPr lang="zh-CN" altLang="en-US" smtClean="0"/>
              <a:t>‹#›</a:t>
            </a:fld>
            <a:endParaRPr lang="zh-CN" altLang="en-US"/>
          </a:p>
        </p:txBody>
      </p:sp>
    </p:spTree>
    <p:extLst>
      <p:ext uri="{BB962C8B-B14F-4D97-AF65-F5344CB8AC3E}">
        <p14:creationId xmlns:p14="http://schemas.microsoft.com/office/powerpoint/2010/main" val="68627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3F6413-B4E4-47A4-A18F-E80BE43C8BF9}" type="datetimeFigureOut">
              <a:rPr lang="zh-CN" altLang="en-US" smtClean="0"/>
              <a:t>2017/8/11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7E610F-358D-4192-B239-E828F4FD97E4}" type="slidenum">
              <a:rPr lang="zh-CN" altLang="en-US" smtClean="0"/>
              <a:t>‹#›</a:t>
            </a:fld>
            <a:endParaRPr lang="zh-CN" altLang="en-US"/>
          </a:p>
        </p:txBody>
      </p:sp>
    </p:spTree>
    <p:extLst>
      <p:ext uri="{BB962C8B-B14F-4D97-AF65-F5344CB8AC3E}">
        <p14:creationId xmlns:p14="http://schemas.microsoft.com/office/powerpoint/2010/main" val="3227322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53F6413-B4E4-47A4-A18F-E80BE43C8BF9}" type="datetimeFigureOut">
              <a:rPr lang="zh-CN" altLang="en-US" smtClean="0"/>
              <a:t>2017/8/11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7E610F-358D-4192-B239-E828F4FD97E4}" type="slidenum">
              <a:rPr lang="zh-CN" altLang="en-US" smtClean="0"/>
              <a:t>‹#›</a:t>
            </a:fld>
            <a:endParaRPr lang="zh-CN" altLang="en-US"/>
          </a:p>
        </p:txBody>
      </p:sp>
    </p:spTree>
    <p:extLst>
      <p:ext uri="{BB962C8B-B14F-4D97-AF65-F5344CB8AC3E}">
        <p14:creationId xmlns:p14="http://schemas.microsoft.com/office/powerpoint/2010/main" val="759908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53F6413-B4E4-47A4-A18F-E80BE43C8BF9}" type="datetimeFigureOut">
              <a:rPr lang="zh-CN" altLang="en-US" smtClean="0"/>
              <a:t>2017/8/11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7E610F-358D-4192-B239-E828F4FD97E4}" type="slidenum">
              <a:rPr lang="zh-CN" altLang="en-US" smtClean="0"/>
              <a:t>‹#›</a:t>
            </a:fld>
            <a:endParaRPr lang="zh-CN" altLang="en-US"/>
          </a:p>
        </p:txBody>
      </p:sp>
    </p:spTree>
    <p:extLst>
      <p:ext uri="{BB962C8B-B14F-4D97-AF65-F5344CB8AC3E}">
        <p14:creationId xmlns:p14="http://schemas.microsoft.com/office/powerpoint/2010/main" val="1157765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3F6413-B4E4-47A4-A18F-E80BE43C8BF9}" type="datetimeFigureOut">
              <a:rPr lang="zh-CN" altLang="en-US" smtClean="0"/>
              <a:t>2017/8/11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E610F-358D-4192-B239-E828F4FD97E4}" type="slidenum">
              <a:rPr lang="zh-CN" altLang="en-US" smtClean="0"/>
              <a:t>‹#›</a:t>
            </a:fld>
            <a:endParaRPr lang="zh-CN" altLang="en-US"/>
          </a:p>
        </p:txBody>
      </p:sp>
    </p:spTree>
    <p:extLst>
      <p:ext uri="{BB962C8B-B14F-4D97-AF65-F5344CB8AC3E}">
        <p14:creationId xmlns:p14="http://schemas.microsoft.com/office/powerpoint/2010/main" val="2378371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127.0.0.1:2379/v2/keys/messag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coreos/etcd" TargetMode="External"/><Relationship Id="rId3" Type="http://schemas.openxmlformats.org/officeDocument/2006/relationships/hyperlink" Target="http://jolestar.com/etcd-architecture/" TargetMode="External"/><Relationship Id="rId7" Type="http://schemas.openxmlformats.org/officeDocument/2006/relationships/hyperlink" Target="http://www.cnblogs.com/mindwind/p/5231986.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www.ituring.com.cn/book/2427" TargetMode="External"/><Relationship Id="rId5" Type="http://schemas.openxmlformats.org/officeDocument/2006/relationships/hyperlink" Target="http://thesecretlivesofdata.com/raft/#home" TargetMode="External"/><Relationship Id="rId4" Type="http://schemas.openxmlformats.org/officeDocument/2006/relationships/hyperlink" Target="http://www.infoq.com/cn/articles/etcd-interpretation-application-scenario-implement-principle"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thesecretlivesofdata.com/raf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sz="3100" dirty="0" smtClean="0"/>
              <a:t>glance at </a:t>
            </a:r>
            <a:r>
              <a:rPr lang="en-US" altLang="zh-CN" sz="7200" dirty="0" smtClean="0"/>
              <a:t/>
            </a:r>
            <a:br>
              <a:rPr lang="en-US" altLang="zh-CN" sz="7200" dirty="0" smtClean="0"/>
            </a:br>
            <a:r>
              <a:rPr lang="en-US" altLang="zh-CN" sz="7200" dirty="0" err="1" smtClean="0"/>
              <a:t>etcd</a:t>
            </a:r>
            <a:endParaRPr lang="zh-CN" altLang="en-US" sz="7200" dirty="0"/>
          </a:p>
        </p:txBody>
      </p:sp>
    </p:spTree>
    <p:extLst>
      <p:ext uri="{BB962C8B-B14F-4D97-AF65-F5344CB8AC3E}">
        <p14:creationId xmlns:p14="http://schemas.microsoft.com/office/powerpoint/2010/main" val="3125333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916832"/>
            <a:ext cx="7272808" cy="5232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zh-CN" altLang="en-US" sz="2800" dirty="0"/>
          </a:p>
        </p:txBody>
      </p:sp>
      <p:graphicFrame>
        <p:nvGraphicFramePr>
          <p:cNvPr id="5" name="图示 4"/>
          <p:cNvGraphicFramePr/>
          <p:nvPr>
            <p:extLst>
              <p:ext uri="{D42A27DB-BD31-4B8C-83A1-F6EECF244321}">
                <p14:modId xmlns:p14="http://schemas.microsoft.com/office/powerpoint/2010/main" val="2241733504"/>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7508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键</a:t>
            </a:r>
            <a:endParaRPr lang="zh-CN" altLang="en-US" dirty="0"/>
          </a:p>
        </p:txBody>
      </p:sp>
      <p:sp>
        <p:nvSpPr>
          <p:cNvPr id="3" name="内容占位符 2"/>
          <p:cNvSpPr>
            <a:spLocks noGrp="1"/>
          </p:cNvSpPr>
          <p:nvPr>
            <p:ph idx="1"/>
          </p:nvPr>
        </p:nvSpPr>
        <p:spPr/>
        <p:txBody>
          <a:bodyPr>
            <a:normAutofit/>
          </a:bodyPr>
          <a:lstStyle/>
          <a:p>
            <a:r>
              <a:rPr lang="zh-CN" altLang="en-US" sz="2800" dirty="0"/>
              <a:t>键的</a:t>
            </a:r>
            <a:r>
              <a:rPr lang="zh-CN" altLang="en-US" sz="2800" dirty="0" smtClean="0"/>
              <a:t>组织上采用了层次化</a:t>
            </a:r>
            <a:r>
              <a:rPr lang="zh-CN" altLang="en-US" sz="2800" dirty="0"/>
              <a:t>的</a:t>
            </a:r>
            <a:r>
              <a:rPr lang="zh-CN" altLang="en-US" sz="2800" dirty="0" smtClean="0"/>
              <a:t>空间结构</a:t>
            </a:r>
            <a:endParaRPr lang="en-US" altLang="zh-CN" sz="2800" dirty="0" smtClean="0"/>
          </a:p>
          <a:p>
            <a:endParaRPr lang="en-US" altLang="zh-CN" sz="2800" dirty="0" smtClean="0"/>
          </a:p>
          <a:p>
            <a:r>
              <a:rPr lang="en-US" altLang="zh-CN" sz="2800" dirty="0" err="1" smtClean="0"/>
              <a:t>testkey</a:t>
            </a:r>
            <a:r>
              <a:rPr lang="en-US" altLang="zh-CN" sz="2800" dirty="0" smtClean="0"/>
              <a:t> </a:t>
            </a:r>
            <a:r>
              <a:rPr lang="en-US" altLang="zh-CN" sz="2800" dirty="0" smtClean="0">
                <a:sym typeface="Wingdings" pitchFamily="2" charset="2"/>
              </a:rPr>
              <a:t> /</a:t>
            </a:r>
            <a:r>
              <a:rPr lang="en-US" altLang="zh-CN" sz="2800" dirty="0" err="1" smtClean="0">
                <a:sym typeface="Wingdings" pitchFamily="2" charset="2"/>
              </a:rPr>
              <a:t>testkey</a:t>
            </a:r>
            <a:endParaRPr lang="en-US" altLang="zh-CN" sz="2800" dirty="0" smtClean="0">
              <a:sym typeface="Wingdings" pitchFamily="2" charset="2"/>
            </a:endParaRPr>
          </a:p>
          <a:p>
            <a:pPr marL="0" indent="0">
              <a:buNone/>
            </a:pPr>
            <a:endParaRPr lang="en-US" altLang="zh-CN" sz="2800" dirty="0">
              <a:sym typeface="Wingdings" pitchFamily="2" charset="2"/>
            </a:endParaRPr>
          </a:p>
          <a:p>
            <a:r>
              <a:rPr lang="en-US" altLang="zh-CN" sz="2800" dirty="0" smtClean="0"/>
              <a:t>cluster1/node2/</a:t>
            </a:r>
            <a:r>
              <a:rPr lang="en-US" altLang="zh-CN" sz="2800" dirty="0" err="1" smtClean="0"/>
              <a:t>testkey</a:t>
            </a:r>
            <a:r>
              <a:rPr lang="en-US" altLang="zh-CN" sz="2800" dirty="0" smtClean="0"/>
              <a:t> </a:t>
            </a:r>
            <a:r>
              <a:rPr lang="en-US" altLang="zh-CN" sz="2800" dirty="0" smtClean="0">
                <a:sym typeface="Wingdings" pitchFamily="2" charset="2"/>
              </a:rPr>
              <a:t> /</a:t>
            </a:r>
            <a:r>
              <a:rPr lang="en-US" altLang="zh-CN" sz="2800" dirty="0" smtClean="0"/>
              <a:t>cluster1/node2/</a:t>
            </a:r>
            <a:r>
              <a:rPr lang="en-US" altLang="zh-CN" sz="2800" dirty="0" err="1" smtClean="0"/>
              <a:t>testkey</a:t>
            </a:r>
            <a:endParaRPr lang="zh-CN" altLang="en-US" sz="2800" dirty="0"/>
          </a:p>
        </p:txBody>
      </p:sp>
    </p:spTree>
    <p:extLst>
      <p:ext uri="{BB962C8B-B14F-4D97-AF65-F5344CB8AC3E}">
        <p14:creationId xmlns:p14="http://schemas.microsoft.com/office/powerpoint/2010/main" val="2088910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CRUD</a:t>
            </a:r>
            <a:endParaRPr lang="zh-CN" altLang="en-US" dirty="0"/>
          </a:p>
        </p:txBody>
      </p:sp>
      <p:sp>
        <p:nvSpPr>
          <p:cNvPr id="3" name="内容占位符 2"/>
          <p:cNvSpPr>
            <a:spLocks noGrp="1"/>
          </p:cNvSpPr>
          <p:nvPr>
            <p:ph idx="1"/>
          </p:nvPr>
        </p:nvSpPr>
        <p:spPr/>
        <p:txBody>
          <a:bodyPr>
            <a:normAutofit lnSpcReduction="10000"/>
          </a:bodyPr>
          <a:lstStyle/>
          <a:p>
            <a:r>
              <a:rPr lang="zh-CN" altLang="en-US" sz="2800" b="1" dirty="0"/>
              <a:t>命令行</a:t>
            </a:r>
            <a:r>
              <a:rPr lang="zh-CN" altLang="en-US" sz="2800" b="1" dirty="0" smtClean="0"/>
              <a:t>客户端</a:t>
            </a:r>
            <a:r>
              <a:rPr lang="en-US" altLang="zh-CN" sz="2800" b="1" dirty="0" err="1"/>
              <a:t>etcdctl</a:t>
            </a:r>
            <a:r>
              <a:rPr lang="en-US" altLang="zh-CN" sz="2800" b="1" dirty="0"/>
              <a:t> </a:t>
            </a:r>
            <a:endParaRPr lang="en-US" altLang="zh-CN" sz="2800" b="1" dirty="0" smtClean="0"/>
          </a:p>
          <a:p>
            <a:pPr marL="0" indent="0">
              <a:buNone/>
            </a:pPr>
            <a:r>
              <a:rPr lang="en-US" altLang="zh-CN" sz="2800" dirty="0"/>
              <a:t>$ </a:t>
            </a:r>
            <a:r>
              <a:rPr lang="en-US" altLang="zh-CN" sz="2800" dirty="0" err="1"/>
              <a:t>etcdctl</a:t>
            </a:r>
            <a:r>
              <a:rPr lang="en-US" altLang="zh-CN" sz="2800" dirty="0"/>
              <a:t> </a:t>
            </a:r>
            <a:r>
              <a:rPr lang="en-US" altLang="zh-CN" sz="2800" dirty="0">
                <a:solidFill>
                  <a:srgbClr val="FF0000"/>
                </a:solidFill>
              </a:rPr>
              <a:t>set</a:t>
            </a:r>
            <a:r>
              <a:rPr lang="en-US" altLang="zh-CN" sz="2800" dirty="0"/>
              <a:t> </a:t>
            </a:r>
            <a:r>
              <a:rPr lang="en-US" altLang="zh-CN" sz="2800" dirty="0" smtClean="0"/>
              <a:t>/v1/keys/message </a:t>
            </a:r>
            <a:r>
              <a:rPr lang="en-US" altLang="zh-CN" sz="2800" dirty="0"/>
              <a:t>"Hello world"</a:t>
            </a:r>
          </a:p>
          <a:p>
            <a:pPr marL="0" indent="0">
              <a:buNone/>
            </a:pPr>
            <a:r>
              <a:rPr lang="en-US" altLang="zh-CN" sz="2800" dirty="0"/>
              <a:t>$ </a:t>
            </a:r>
            <a:r>
              <a:rPr lang="en-US" altLang="zh-CN" sz="2800" dirty="0" err="1"/>
              <a:t>etcdctl</a:t>
            </a:r>
            <a:r>
              <a:rPr lang="en-US" altLang="zh-CN" sz="2800" dirty="0"/>
              <a:t> </a:t>
            </a:r>
            <a:r>
              <a:rPr lang="en-US" altLang="zh-CN" sz="2800" dirty="0">
                <a:solidFill>
                  <a:srgbClr val="FF0000"/>
                </a:solidFill>
              </a:rPr>
              <a:t>update</a:t>
            </a:r>
            <a:r>
              <a:rPr lang="en-US" altLang="zh-CN" sz="2800" dirty="0"/>
              <a:t> /v1/keys/message  "world</a:t>
            </a:r>
            <a:r>
              <a:rPr lang="en-US" altLang="zh-CN" sz="2800" dirty="0" smtClean="0"/>
              <a:t>"</a:t>
            </a:r>
          </a:p>
          <a:p>
            <a:pPr marL="0" indent="0">
              <a:buNone/>
            </a:pPr>
            <a:r>
              <a:rPr lang="en-US" altLang="zh-CN" sz="2800" dirty="0" smtClean="0"/>
              <a:t>$ </a:t>
            </a:r>
            <a:r>
              <a:rPr lang="en-US" altLang="zh-CN" sz="2800" dirty="0" err="1"/>
              <a:t>etcdctl</a:t>
            </a:r>
            <a:r>
              <a:rPr lang="en-US" altLang="zh-CN" sz="2800" dirty="0"/>
              <a:t> </a:t>
            </a:r>
            <a:r>
              <a:rPr lang="en-US" altLang="zh-CN" sz="2800" dirty="0">
                <a:solidFill>
                  <a:srgbClr val="FF0000"/>
                </a:solidFill>
              </a:rPr>
              <a:t>get</a:t>
            </a:r>
            <a:r>
              <a:rPr lang="en-US" altLang="zh-CN" sz="2800" dirty="0"/>
              <a:t> /v1/keys/message</a:t>
            </a:r>
          </a:p>
          <a:p>
            <a:pPr marL="0" indent="0">
              <a:buNone/>
            </a:pPr>
            <a:r>
              <a:rPr lang="en-US" altLang="zh-CN" sz="2800" dirty="0" smtClean="0"/>
              <a:t>$ </a:t>
            </a:r>
            <a:r>
              <a:rPr lang="en-US" altLang="zh-CN" sz="2800" dirty="0" err="1"/>
              <a:t>etcdctl</a:t>
            </a:r>
            <a:r>
              <a:rPr lang="en-US" altLang="zh-CN" sz="2800" dirty="0"/>
              <a:t> </a:t>
            </a:r>
            <a:r>
              <a:rPr lang="en-US" altLang="zh-CN" sz="2800" dirty="0" err="1">
                <a:solidFill>
                  <a:srgbClr val="FF0000"/>
                </a:solidFill>
              </a:rPr>
              <a:t>rm</a:t>
            </a:r>
            <a:r>
              <a:rPr lang="en-US" altLang="zh-CN" sz="2800" dirty="0"/>
              <a:t> /v1/keys/message</a:t>
            </a:r>
          </a:p>
          <a:p>
            <a:pPr marL="0" indent="0">
              <a:buNone/>
            </a:pPr>
            <a:endParaRPr lang="en-US" altLang="zh-CN" sz="2800" b="1" dirty="0" smtClean="0"/>
          </a:p>
          <a:p>
            <a:r>
              <a:rPr lang="en-US" altLang="zh-CN" sz="2800" b="1" dirty="0"/>
              <a:t>HTTP </a:t>
            </a:r>
            <a:r>
              <a:rPr lang="en-US" altLang="zh-CN" sz="2800" b="1" dirty="0" smtClean="0"/>
              <a:t>API</a:t>
            </a:r>
          </a:p>
          <a:p>
            <a:pPr marL="0" indent="0">
              <a:buNone/>
            </a:pPr>
            <a:r>
              <a:rPr lang="en-US" altLang="zh-CN" sz="2200" dirty="0"/>
              <a:t>http PUT http://</a:t>
            </a:r>
            <a:r>
              <a:rPr lang="en-US" altLang="zh-CN" sz="2200" dirty="0" smtClean="0"/>
              <a:t>127.0.0.1:2379/v2/keys/message?value=etcd</a:t>
            </a:r>
          </a:p>
          <a:p>
            <a:pPr marL="0" indent="0">
              <a:buNone/>
            </a:pPr>
            <a:r>
              <a:rPr lang="en-US" altLang="zh-CN" sz="2200" dirty="0" smtClean="0"/>
              <a:t>http </a:t>
            </a:r>
            <a:r>
              <a:rPr lang="en-US" altLang="zh-CN" sz="2200" dirty="0"/>
              <a:t>GET </a:t>
            </a:r>
            <a:r>
              <a:rPr lang="en-US" altLang="zh-CN" sz="2200" dirty="0">
                <a:hlinkClick r:id="rId3"/>
              </a:rPr>
              <a:t>http://</a:t>
            </a:r>
            <a:r>
              <a:rPr lang="en-US" altLang="zh-CN" sz="2200" dirty="0" smtClean="0">
                <a:hlinkClick r:id="rId3"/>
              </a:rPr>
              <a:t>127.0.0.1:2379/v2/keys/message</a:t>
            </a:r>
            <a:endParaRPr lang="en-US" altLang="zh-CN" sz="2200" dirty="0" smtClean="0"/>
          </a:p>
          <a:p>
            <a:pPr marL="0" indent="0">
              <a:buNone/>
            </a:pPr>
            <a:r>
              <a:rPr lang="en-US" altLang="zh-CN" sz="2200" dirty="0" smtClean="0"/>
              <a:t>http </a:t>
            </a:r>
            <a:r>
              <a:rPr lang="en-US" altLang="zh-CN" sz="2200" dirty="0"/>
              <a:t>DELETE http://127.0.0.1:2379/v2/keys/message</a:t>
            </a:r>
            <a:endParaRPr lang="en-US" altLang="zh-CN" sz="2200" b="1" dirty="0" smtClean="0"/>
          </a:p>
        </p:txBody>
      </p:sp>
    </p:spTree>
    <p:extLst>
      <p:ext uri="{BB962C8B-B14F-4D97-AF65-F5344CB8AC3E}">
        <p14:creationId xmlns:p14="http://schemas.microsoft.com/office/powerpoint/2010/main" val="18144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WATCH</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196753"/>
            <a:ext cx="6223165"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8170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192" y="1094010"/>
            <a:ext cx="8229600" cy="4525963"/>
          </a:xfrm>
        </p:spPr>
        <p:txBody>
          <a:bodyPr>
            <a:normAutofit/>
          </a:bodyPr>
          <a:lstStyle/>
          <a:p>
            <a:r>
              <a:rPr lang="zh-CN" altLang="en-US" sz="2800" dirty="0"/>
              <a:t>对某个目录使用 </a:t>
            </a:r>
            <a:r>
              <a:rPr lang="en-US" altLang="zh-CN" sz="2800" dirty="0">
                <a:solidFill>
                  <a:srgbClr val="FF0000"/>
                </a:solidFill>
              </a:rPr>
              <a:t>POST</a:t>
            </a:r>
            <a:r>
              <a:rPr lang="zh-CN" altLang="en-US" sz="2800" dirty="0"/>
              <a:t>方法</a:t>
            </a:r>
            <a:r>
              <a:rPr lang="zh-CN" altLang="en-US" sz="2800" dirty="0" smtClean="0"/>
              <a:t>，自动</a:t>
            </a:r>
            <a:r>
              <a:rPr lang="zh-CN" altLang="en-US" sz="2800" dirty="0"/>
              <a:t>生成</a:t>
            </a:r>
            <a:r>
              <a:rPr lang="zh-CN" altLang="en-US" sz="2800" dirty="0" smtClean="0"/>
              <a:t>有序 </a:t>
            </a:r>
            <a:r>
              <a:rPr lang="en-US" altLang="zh-CN" sz="2800" dirty="0" smtClean="0"/>
              <a:t>key</a:t>
            </a:r>
          </a:p>
          <a:p>
            <a:pPr lvl="1"/>
            <a:r>
              <a:rPr lang="en-US" altLang="zh-CN" sz="2000" dirty="0"/>
              <a:t>http POST http://127.0.0.1:2379/v2/keys/queue value==</a:t>
            </a:r>
            <a:r>
              <a:rPr lang="en-US" altLang="zh-CN" sz="2000" dirty="0" smtClean="0"/>
              <a:t>job1</a:t>
            </a:r>
            <a:endParaRPr lang="en-US" altLang="zh-CN" dirty="0"/>
          </a:p>
          <a:p>
            <a:pPr lvl="1"/>
            <a:r>
              <a:rPr lang="en-US" altLang="zh-CN" sz="2000" dirty="0"/>
              <a:t>http POST http://127.0.0.1:2379/v2/keys/queue value==</a:t>
            </a:r>
            <a:r>
              <a:rPr lang="en-US" altLang="zh-CN" sz="2000" dirty="0" smtClean="0"/>
              <a:t>job2</a:t>
            </a:r>
            <a:endParaRPr lang="en-US" altLang="zh-CN" sz="2000" dirty="0"/>
          </a:p>
          <a:p>
            <a:pPr lvl="1"/>
            <a:r>
              <a:rPr lang="en-US" altLang="zh-CN" sz="2000" dirty="0"/>
              <a:t>http POST http://127.0.0.1:2379/v2/keys/queue value==</a:t>
            </a:r>
            <a:r>
              <a:rPr lang="en-US" altLang="zh-CN" sz="2000" dirty="0" smtClean="0"/>
              <a:t>job3</a:t>
            </a:r>
          </a:p>
          <a:p>
            <a:pPr marL="457200" lvl="1" indent="0">
              <a:buNone/>
            </a:pPr>
            <a:endParaRPr lang="en-US" altLang="zh-CN" sz="2000" dirty="0" smtClean="0"/>
          </a:p>
          <a:p>
            <a:pPr marL="457200" lvl="1" indent="0">
              <a:buNone/>
            </a:pPr>
            <a:r>
              <a:rPr lang="en-US" altLang="zh-CN" sz="2000" dirty="0" smtClean="0"/>
              <a:t>http://127.0.0.1:2379/v2/keys/queue sorted==true</a:t>
            </a:r>
          </a:p>
          <a:p>
            <a:pPr marL="457200" lvl="1" indent="0">
              <a:buNone/>
            </a:pPr>
            <a:endParaRPr lang="en-US" altLang="zh-CN" sz="2000" dirty="0" smtClean="0"/>
          </a:p>
          <a:p>
            <a:pPr marL="457200" lvl="1" indent="0">
              <a:buNone/>
            </a:pPr>
            <a:endParaRPr lang="en-US" altLang="zh-CN" sz="2000" dirty="0"/>
          </a:p>
          <a:p>
            <a:pPr marL="457200" lvl="1" indent="0">
              <a:buNone/>
            </a:pPr>
            <a:endParaRPr lang="en-US" altLang="zh-CN" sz="2000" dirty="0"/>
          </a:p>
          <a:p>
            <a:pPr marL="457200" lvl="1" indent="0">
              <a:buNone/>
            </a:pPr>
            <a:endParaRPr lang="en-US" altLang="zh-CN" sz="2000" dirty="0" smtClean="0"/>
          </a:p>
          <a:p>
            <a:pPr marL="457200" lvl="1" indent="0">
              <a:buNone/>
            </a:pPr>
            <a:endParaRPr lang="en-US" altLang="zh-CN" sz="2000" dirty="0"/>
          </a:p>
          <a:p>
            <a:pPr marL="457200" lvl="1" indent="0">
              <a:buNone/>
            </a:pPr>
            <a:endParaRPr lang="en-US" altLang="zh-CN" sz="2000" dirty="0"/>
          </a:p>
        </p:txBody>
      </p:sp>
      <p:sp>
        <p:nvSpPr>
          <p:cNvPr id="2" name="标题 1"/>
          <p:cNvSpPr>
            <a:spLocks noGrp="1"/>
          </p:cNvSpPr>
          <p:nvPr>
            <p:ph type="title"/>
          </p:nvPr>
        </p:nvSpPr>
        <p:spPr>
          <a:xfrm>
            <a:off x="457200" y="274638"/>
            <a:ext cx="8229600" cy="850106"/>
          </a:xfrm>
        </p:spPr>
        <p:txBody>
          <a:bodyPr/>
          <a:lstStyle/>
          <a:p>
            <a:r>
              <a:rPr lang="zh-CN" altLang="en-US" dirty="0"/>
              <a:t>分布式</a:t>
            </a:r>
            <a:r>
              <a:rPr lang="zh-CN" altLang="en-US" dirty="0" smtClean="0"/>
              <a:t>队列</a:t>
            </a:r>
            <a:endParaRPr lang="en-US" altLang="zh-CN"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493343"/>
            <a:ext cx="2800350"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1272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192" y="1094010"/>
            <a:ext cx="8229600" cy="4525963"/>
          </a:xfrm>
        </p:spPr>
        <p:txBody>
          <a:bodyPr>
            <a:normAutofit/>
          </a:bodyPr>
          <a:lstStyle/>
          <a:p>
            <a:pPr marL="342900" lvl="1" indent="-342900">
              <a:buFont typeface="Arial" pitchFamily="34" charset="0"/>
              <a:buChar char="•"/>
            </a:pPr>
            <a:r>
              <a:rPr lang="en-US" altLang="zh-CN" dirty="0" smtClean="0"/>
              <a:t>CAS</a:t>
            </a:r>
          </a:p>
          <a:p>
            <a:pPr marL="457200" lvl="1" indent="0">
              <a:buNone/>
            </a:pPr>
            <a:r>
              <a:rPr lang="en-US" altLang="zh-CN" sz="2000" dirty="0" smtClean="0"/>
              <a:t>http PUT http://127.0.0.1:2379/v2/keys/foo </a:t>
            </a:r>
            <a:r>
              <a:rPr lang="en-US" altLang="zh-CN" sz="2000" dirty="0" err="1" smtClean="0"/>
              <a:t>prevValue</a:t>
            </a:r>
            <a:r>
              <a:rPr lang="en-US" altLang="zh-CN" sz="2000" dirty="0" smtClean="0"/>
              <a:t>==bar value==changed</a:t>
            </a:r>
          </a:p>
          <a:p>
            <a:pPr marL="457200" lvl="1" indent="0">
              <a:buNone/>
            </a:pPr>
            <a:endParaRPr lang="en-US" altLang="zh-CN" sz="2000" dirty="0"/>
          </a:p>
          <a:p>
            <a:pPr marL="457200" lvl="1" indent="0">
              <a:buNone/>
            </a:pPr>
            <a:endParaRPr lang="en-US" altLang="zh-CN" sz="2000" dirty="0"/>
          </a:p>
        </p:txBody>
      </p:sp>
      <p:sp>
        <p:nvSpPr>
          <p:cNvPr id="2" name="标题 1"/>
          <p:cNvSpPr>
            <a:spLocks noGrp="1"/>
          </p:cNvSpPr>
          <p:nvPr>
            <p:ph type="title"/>
          </p:nvPr>
        </p:nvSpPr>
        <p:spPr>
          <a:xfrm>
            <a:off x="457200" y="274638"/>
            <a:ext cx="8229600" cy="850106"/>
          </a:xfrm>
        </p:spPr>
        <p:txBody>
          <a:bodyPr/>
          <a:lstStyle/>
          <a:p>
            <a:r>
              <a:rPr lang="zh-CN" altLang="en-US" dirty="0" smtClean="0"/>
              <a:t>分布式</a:t>
            </a:r>
            <a:r>
              <a:rPr lang="zh-CN" altLang="en-US" dirty="0"/>
              <a:t>锁</a:t>
            </a:r>
            <a:endParaRPr lang="en-US" altLang="zh-CN"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780928"/>
            <a:ext cx="278130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2780928"/>
            <a:ext cx="235267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3868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916832"/>
            <a:ext cx="7272808" cy="5232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zh-CN" altLang="en-US" sz="2800" dirty="0"/>
          </a:p>
        </p:txBody>
      </p:sp>
      <p:graphicFrame>
        <p:nvGraphicFramePr>
          <p:cNvPr id="5" name="图示 4"/>
          <p:cNvGraphicFramePr/>
          <p:nvPr>
            <p:extLst>
              <p:ext uri="{D42A27DB-BD31-4B8C-83A1-F6EECF244321}">
                <p14:modId xmlns:p14="http://schemas.microsoft.com/office/powerpoint/2010/main" val="230463004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83975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800" dirty="0" smtClean="0"/>
              <a:t>内存存储 </a:t>
            </a:r>
            <a:r>
              <a:rPr lang="en-US" altLang="zh-CN" sz="2800" dirty="0" err="1" smtClean="0"/>
              <a:t>kv</a:t>
            </a:r>
            <a:endParaRPr lang="en-US" altLang="zh-CN" sz="2800" dirty="0" smtClean="0"/>
          </a:p>
          <a:p>
            <a:endParaRPr lang="en-US" altLang="zh-CN" sz="2800" dirty="0" smtClean="0"/>
          </a:p>
          <a:p>
            <a:r>
              <a:rPr lang="zh-CN" altLang="en-US" sz="2800" dirty="0" smtClean="0"/>
              <a:t>持久存储</a:t>
            </a:r>
            <a:endParaRPr lang="en-US" altLang="zh-CN" sz="2800" dirty="0" smtClean="0"/>
          </a:p>
          <a:p>
            <a:pPr lvl="1"/>
            <a:r>
              <a:rPr lang="en-US" altLang="zh-CN" sz="2400" dirty="0"/>
              <a:t>WAL(write ahead log)</a:t>
            </a:r>
          </a:p>
          <a:p>
            <a:pPr lvl="1"/>
            <a:r>
              <a:rPr lang="en-US" altLang="zh-CN" sz="2400" dirty="0" smtClean="0"/>
              <a:t>snapshot</a:t>
            </a:r>
            <a:endParaRPr lang="en-US" altLang="zh-CN" sz="2400" dirty="0"/>
          </a:p>
        </p:txBody>
      </p:sp>
      <p:sp>
        <p:nvSpPr>
          <p:cNvPr id="2" name="标题 1"/>
          <p:cNvSpPr>
            <a:spLocks noGrp="1"/>
          </p:cNvSpPr>
          <p:nvPr>
            <p:ph type="title"/>
          </p:nvPr>
        </p:nvSpPr>
        <p:spPr/>
        <p:txBody>
          <a:bodyPr/>
          <a:lstStyle/>
          <a:p>
            <a:r>
              <a:rPr lang="zh-CN" altLang="en-US" dirty="0" smtClean="0"/>
              <a:t>数据存储</a:t>
            </a:r>
            <a:endParaRPr lang="en-US" altLang="zh-CN" dirty="0"/>
          </a:p>
        </p:txBody>
      </p:sp>
    </p:spTree>
    <p:extLst>
      <p:ext uri="{BB962C8B-B14F-4D97-AF65-F5344CB8AC3E}">
        <p14:creationId xmlns:p14="http://schemas.microsoft.com/office/powerpoint/2010/main" val="2967502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67544" y="2430016"/>
            <a:ext cx="8229600" cy="1143000"/>
          </a:xfrm>
        </p:spPr>
        <p:txBody>
          <a:bodyPr>
            <a:noAutofit/>
          </a:bodyPr>
          <a:lstStyle/>
          <a:p>
            <a:r>
              <a:rPr lang="en-US" altLang="zh-CN" sz="7200" dirty="0" smtClean="0"/>
              <a:t>thx</a:t>
            </a:r>
            <a:endParaRPr lang="zh-CN" altLang="en-US" sz="7200" dirty="0"/>
          </a:p>
        </p:txBody>
      </p:sp>
    </p:spTree>
    <p:extLst>
      <p:ext uri="{BB962C8B-B14F-4D97-AF65-F5344CB8AC3E}">
        <p14:creationId xmlns:p14="http://schemas.microsoft.com/office/powerpoint/2010/main" val="754706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附录</a:t>
            </a:r>
            <a:r>
              <a:rPr lang="en-US" altLang="zh-CN" dirty="0" smtClean="0"/>
              <a:t>1</a:t>
            </a:r>
            <a:r>
              <a:rPr lang="zh-CN" altLang="en-US" dirty="0" smtClean="0"/>
              <a:t>  参考资料</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normAutofit fontScale="92500"/>
          </a:bodyPr>
          <a:lstStyle/>
          <a:p>
            <a:r>
              <a:rPr lang="zh-CN" altLang="en-US" sz="2000" dirty="0"/>
              <a:t>架构与实现解析 （包含</a:t>
            </a:r>
            <a:r>
              <a:rPr lang="en-US" altLang="zh-CN" sz="2000" dirty="0"/>
              <a:t>V2</a:t>
            </a:r>
            <a:r>
              <a:rPr lang="zh-CN" altLang="en-US" sz="2000" dirty="0"/>
              <a:t>，</a:t>
            </a:r>
            <a:r>
              <a:rPr lang="en-US" altLang="zh-CN" sz="2000" dirty="0"/>
              <a:t>V3</a:t>
            </a:r>
            <a:r>
              <a:rPr lang="zh-CN" altLang="en-US" sz="2000" dirty="0"/>
              <a:t>对比）</a:t>
            </a:r>
            <a:r>
              <a:rPr lang="en-US" altLang="zh-CN" sz="2000" u="sng" dirty="0">
                <a:hlinkClick r:id="rId3"/>
              </a:rPr>
              <a:t>http://jolestar.com/etcd-architecture</a:t>
            </a:r>
            <a:r>
              <a:rPr lang="en-US" altLang="zh-CN" sz="2000" u="sng" dirty="0" smtClean="0">
                <a:hlinkClick r:id="rId3"/>
              </a:rPr>
              <a:t>/</a:t>
            </a:r>
            <a:endParaRPr lang="en-US" altLang="zh-CN" sz="2000" u="sng" dirty="0" smtClean="0"/>
          </a:p>
          <a:p>
            <a:endParaRPr lang="zh-CN" altLang="en-US" sz="2000" dirty="0"/>
          </a:p>
          <a:p>
            <a:r>
              <a:rPr lang="zh-CN" altLang="en-US" sz="2000" dirty="0"/>
              <a:t>场景描述：</a:t>
            </a:r>
            <a:r>
              <a:rPr lang="en-US" altLang="zh-CN" sz="2000" u="sng" dirty="0">
                <a:hlinkClick r:id="rId4"/>
              </a:rPr>
              <a:t>http://</a:t>
            </a:r>
            <a:r>
              <a:rPr lang="en-US" altLang="zh-CN" sz="2000" u="sng" dirty="0" smtClean="0">
                <a:hlinkClick r:id="rId4"/>
              </a:rPr>
              <a:t>www.infoq.com/cn/articles/etcd-interpretation-application-scenario-implement-principle</a:t>
            </a:r>
            <a:endParaRPr lang="en-US" altLang="zh-CN" sz="2000" u="sng" dirty="0" smtClean="0"/>
          </a:p>
          <a:p>
            <a:endParaRPr lang="zh-CN" altLang="en-US" sz="2000" dirty="0"/>
          </a:p>
          <a:p>
            <a:r>
              <a:rPr lang="en-US" altLang="zh-CN" sz="2000" dirty="0"/>
              <a:t>raft</a:t>
            </a:r>
            <a:r>
              <a:rPr lang="zh-CN" altLang="en-US" sz="2000" dirty="0"/>
              <a:t>动画演示 </a:t>
            </a:r>
            <a:r>
              <a:rPr lang="en-US" altLang="zh-CN" sz="2000" u="sng" dirty="0">
                <a:hlinkClick r:id="rId5"/>
              </a:rPr>
              <a:t>http://thesecretlivesofdata.com/raft/#</a:t>
            </a:r>
            <a:r>
              <a:rPr lang="en-US" altLang="zh-CN" sz="2000" u="sng" dirty="0" smtClean="0">
                <a:hlinkClick r:id="rId5"/>
              </a:rPr>
              <a:t>home</a:t>
            </a:r>
            <a:endParaRPr lang="en-US" altLang="zh-CN" sz="2000" u="sng" dirty="0" smtClean="0"/>
          </a:p>
          <a:p>
            <a:endParaRPr lang="zh-CN" altLang="en-US" sz="2000" dirty="0"/>
          </a:p>
          <a:p>
            <a:r>
              <a:rPr lang="en-US" altLang="zh-CN" sz="2000" dirty="0" err="1"/>
              <a:t>Etcd</a:t>
            </a:r>
            <a:r>
              <a:rPr lang="zh-CN" altLang="en-US" sz="2000" dirty="0"/>
              <a:t>源码解析（基于</a:t>
            </a:r>
            <a:r>
              <a:rPr lang="en-US" altLang="zh-CN" sz="2000" dirty="0"/>
              <a:t>V2</a:t>
            </a:r>
            <a:r>
              <a:rPr lang="zh-CN" altLang="en-US" sz="2000" dirty="0"/>
              <a:t>）</a:t>
            </a:r>
            <a:r>
              <a:rPr lang="en-US" altLang="zh-CN" sz="2000" u="sng" dirty="0">
                <a:hlinkClick r:id="rId6"/>
              </a:rPr>
              <a:t>http://</a:t>
            </a:r>
            <a:r>
              <a:rPr lang="en-US" altLang="zh-CN" sz="2000" u="sng" dirty="0" smtClean="0">
                <a:hlinkClick r:id="rId6"/>
              </a:rPr>
              <a:t>www.ituring.com.cn/book/2427</a:t>
            </a:r>
            <a:endParaRPr lang="en-US" altLang="zh-CN" sz="2000" u="sng" dirty="0" smtClean="0"/>
          </a:p>
          <a:p>
            <a:endParaRPr lang="zh-CN" altLang="en-US" sz="2000" dirty="0"/>
          </a:p>
          <a:p>
            <a:r>
              <a:rPr lang="en-US" altLang="zh-CN" sz="2000" dirty="0"/>
              <a:t>Raft </a:t>
            </a:r>
            <a:r>
              <a:rPr lang="zh-CN" altLang="en-US" sz="2000" dirty="0"/>
              <a:t>协议如何针对不同阶段保障数据一致性 </a:t>
            </a:r>
            <a:r>
              <a:rPr lang="en-US" altLang="zh-CN" sz="2000" u="sng" dirty="0">
                <a:hlinkClick r:id="rId7"/>
              </a:rPr>
              <a:t>http://</a:t>
            </a:r>
            <a:r>
              <a:rPr lang="en-US" altLang="zh-CN" sz="2000" u="sng" dirty="0" smtClean="0">
                <a:hlinkClick r:id="rId7"/>
              </a:rPr>
              <a:t>www.cnblogs.com/mindwind/p/5231986.html</a:t>
            </a:r>
            <a:endParaRPr lang="en-US" altLang="zh-CN" sz="2000" u="sng" dirty="0" smtClean="0"/>
          </a:p>
          <a:p>
            <a:endParaRPr lang="zh-CN" altLang="en-US" sz="2000" dirty="0"/>
          </a:p>
          <a:p>
            <a:r>
              <a:rPr lang="en-US" altLang="zh-CN" sz="2000" dirty="0" err="1"/>
              <a:t>etcd</a:t>
            </a:r>
            <a:r>
              <a:rPr lang="zh-CN" altLang="en-US" sz="2000" dirty="0"/>
              <a:t>项目路径：</a:t>
            </a:r>
            <a:r>
              <a:rPr lang="en-US" altLang="zh-CN" sz="2000" u="sng" dirty="0">
                <a:hlinkClick r:id="rId8"/>
              </a:rPr>
              <a:t>https://github.com/coreos/etcd</a:t>
            </a:r>
            <a:endParaRPr lang="zh-CN" altLang="en-US" sz="2000" dirty="0">
              <a:effectLst/>
            </a:endParaRPr>
          </a:p>
        </p:txBody>
      </p:sp>
    </p:spTree>
    <p:extLst>
      <p:ext uri="{BB962C8B-B14F-4D97-AF65-F5344CB8AC3E}">
        <p14:creationId xmlns:p14="http://schemas.microsoft.com/office/powerpoint/2010/main" val="2092681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916832"/>
            <a:ext cx="7272808" cy="5232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zh-CN" altLang="en-US" sz="2800" dirty="0"/>
          </a:p>
        </p:txBody>
      </p:sp>
      <p:graphicFrame>
        <p:nvGraphicFramePr>
          <p:cNvPr id="5" name="图示 4"/>
          <p:cNvGraphicFramePr/>
          <p:nvPr>
            <p:extLst>
              <p:ext uri="{D42A27DB-BD31-4B8C-83A1-F6EECF244321}">
                <p14:modId xmlns:p14="http://schemas.microsoft.com/office/powerpoint/2010/main" val="48596618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7591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附录</a:t>
            </a:r>
            <a:r>
              <a:rPr lang="en-US" altLang="zh-CN" dirty="0" smtClean="0"/>
              <a:t>2</a:t>
            </a:r>
            <a:r>
              <a:rPr lang="zh-CN" altLang="en-US" dirty="0" smtClean="0"/>
              <a:t>  </a:t>
            </a:r>
            <a:r>
              <a:rPr lang="en-US" altLang="zh-CN" dirty="0" err="1" smtClean="0"/>
              <a:t>Etcd</a:t>
            </a:r>
            <a:r>
              <a:rPr lang="en-US" altLang="zh-CN" dirty="0" smtClean="0"/>
              <a:t> </a:t>
            </a:r>
            <a:r>
              <a:rPr lang="en-US" altLang="zh-CN" dirty="0" err="1" smtClean="0"/>
              <a:t>vs</a:t>
            </a:r>
            <a:r>
              <a:rPr lang="en-US" altLang="zh-CN" dirty="0" smtClean="0"/>
              <a:t> ZK </a:t>
            </a:r>
            <a:r>
              <a:rPr lang="en-US" altLang="zh-CN" dirty="0" err="1" smtClean="0"/>
              <a:t>vs</a:t>
            </a:r>
            <a:r>
              <a:rPr lang="en-US" altLang="zh-CN" dirty="0" smtClean="0"/>
              <a:t> Consul</a:t>
            </a:r>
            <a:br>
              <a:rPr lang="en-US" altLang="zh-CN" dirty="0" smtClean="0"/>
            </a:b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sz="2400" dirty="0" err="1" smtClean="0"/>
              <a:t>Etcd</a:t>
            </a:r>
            <a:r>
              <a:rPr lang="en-US" altLang="zh-CN" sz="2400" dirty="0" smtClean="0"/>
              <a:t> </a:t>
            </a:r>
            <a:r>
              <a:rPr lang="zh-CN" altLang="en-US" sz="2400" dirty="0"/>
              <a:t>和 </a:t>
            </a:r>
            <a:r>
              <a:rPr lang="en-US" altLang="zh-CN" sz="2400" dirty="0"/>
              <a:t>Zookeeper </a:t>
            </a:r>
            <a:r>
              <a:rPr lang="zh-CN" altLang="en-US" sz="2400" dirty="0"/>
              <a:t>提供的能力非常相似，都是通用的一致性元信息存储，都提供</a:t>
            </a:r>
            <a:r>
              <a:rPr lang="en-US" altLang="zh-CN" sz="2400" dirty="0"/>
              <a:t>watch</a:t>
            </a:r>
            <a:r>
              <a:rPr lang="zh-CN" altLang="en-US" sz="2400" dirty="0"/>
              <a:t>机制用于变更通知和分发，也都被分布式系统用来作为共享信息存储，在软件生态中所处的位置也几乎是一样的，可以互相替代的。二者除了实现细节，语言，一致性协议上的区别，最大的区别在周边生态圈。</a:t>
            </a:r>
          </a:p>
          <a:p>
            <a:r>
              <a:rPr lang="en-US" altLang="zh-CN" sz="2400" dirty="0"/>
              <a:t>Zookeeper</a:t>
            </a:r>
            <a:r>
              <a:rPr lang="zh-CN" altLang="en-US" sz="2400" dirty="0"/>
              <a:t>是</a:t>
            </a:r>
            <a:r>
              <a:rPr lang="en-US" altLang="zh-CN" sz="2400" dirty="0"/>
              <a:t>apache</a:t>
            </a:r>
            <a:r>
              <a:rPr lang="zh-CN" altLang="en-US" sz="2400" dirty="0"/>
              <a:t>下的，</a:t>
            </a:r>
            <a:r>
              <a:rPr lang="zh-CN" altLang="en-US" sz="2400" dirty="0" smtClean="0"/>
              <a:t>用</a:t>
            </a:r>
            <a:r>
              <a:rPr lang="en-US" altLang="zh-CN" sz="2400" dirty="0" smtClean="0"/>
              <a:t>JAVA</a:t>
            </a:r>
            <a:r>
              <a:rPr lang="zh-CN" altLang="en-US" sz="2400" dirty="0" smtClean="0"/>
              <a:t>写</a:t>
            </a:r>
            <a:r>
              <a:rPr lang="zh-CN" altLang="en-US" sz="2400" dirty="0"/>
              <a:t>的，提供</a:t>
            </a:r>
            <a:r>
              <a:rPr lang="en-US" altLang="zh-CN" sz="2400" dirty="0" err="1"/>
              <a:t>rpc</a:t>
            </a:r>
            <a:r>
              <a:rPr lang="zh-CN" altLang="en-US" sz="2400" dirty="0"/>
              <a:t>接口，最早从</a:t>
            </a:r>
            <a:r>
              <a:rPr lang="en-US" altLang="zh-CN" sz="2400" dirty="0" err="1" smtClean="0"/>
              <a:t>Hadoop</a:t>
            </a:r>
            <a:r>
              <a:rPr lang="zh-CN" altLang="en-US" sz="2400" dirty="0" smtClean="0"/>
              <a:t>项目</a:t>
            </a:r>
            <a:r>
              <a:rPr lang="zh-CN" altLang="en-US" sz="2400" dirty="0"/>
              <a:t>中孵化出来，在分布式系统中得到广泛使用（</a:t>
            </a:r>
            <a:r>
              <a:rPr lang="en-US" altLang="zh-CN" sz="2400" dirty="0" err="1"/>
              <a:t>hadoop</a:t>
            </a:r>
            <a:r>
              <a:rPr lang="en-US" altLang="zh-CN" sz="2400" dirty="0"/>
              <a:t>, </a:t>
            </a:r>
            <a:r>
              <a:rPr lang="en-US" altLang="zh-CN" sz="2400" dirty="0" err="1"/>
              <a:t>solr</a:t>
            </a:r>
            <a:r>
              <a:rPr lang="en-US" altLang="zh-CN" sz="2400" dirty="0"/>
              <a:t>, </a:t>
            </a:r>
            <a:r>
              <a:rPr lang="en-US" altLang="zh-CN" sz="2400" dirty="0" err="1"/>
              <a:t>kafka</a:t>
            </a:r>
            <a:r>
              <a:rPr lang="en-US" altLang="zh-CN" sz="2400" dirty="0"/>
              <a:t>, </a:t>
            </a:r>
            <a:r>
              <a:rPr lang="en-US" altLang="zh-CN" sz="2400" dirty="0" err="1"/>
              <a:t>mesos</a:t>
            </a:r>
            <a:r>
              <a:rPr lang="en-US" altLang="zh-CN" sz="2400" dirty="0"/>
              <a:t> </a:t>
            </a:r>
            <a:r>
              <a:rPr lang="zh-CN" altLang="en-US" sz="2400" dirty="0"/>
              <a:t>等）。</a:t>
            </a:r>
            <a:r>
              <a:rPr lang="en-US" altLang="zh-CN" sz="2400" dirty="0" err="1"/>
              <a:t>Etcd</a:t>
            </a:r>
            <a:r>
              <a:rPr lang="en-US" altLang="zh-CN" sz="2400" dirty="0"/>
              <a:t> </a:t>
            </a:r>
            <a:r>
              <a:rPr lang="zh-CN" altLang="en-US" sz="2400" dirty="0"/>
              <a:t>是</a:t>
            </a:r>
            <a:r>
              <a:rPr lang="en-US" altLang="zh-CN" sz="2400" dirty="0" err="1"/>
              <a:t>coreos</a:t>
            </a:r>
            <a:r>
              <a:rPr lang="zh-CN" altLang="en-US" sz="2400" dirty="0"/>
              <a:t>公司旗下的开源产品，比较新，以其简单好用的</a:t>
            </a:r>
            <a:r>
              <a:rPr lang="en-US" altLang="zh-CN" sz="2400" dirty="0"/>
              <a:t>rest</a:t>
            </a:r>
            <a:r>
              <a:rPr lang="zh-CN" altLang="en-US" sz="2400" dirty="0"/>
              <a:t>接口以及活跃的社区俘获了一批用户，在新的一些集群中得到使用（比如</a:t>
            </a:r>
            <a:r>
              <a:rPr lang="en-US" altLang="zh-CN" sz="2400" dirty="0" err="1"/>
              <a:t>kubernetes</a:t>
            </a:r>
            <a:r>
              <a:rPr lang="zh-CN" altLang="en-US" sz="2400" dirty="0"/>
              <a:t>）。虽然</a:t>
            </a:r>
            <a:r>
              <a:rPr lang="en-US" altLang="zh-CN" sz="2400" dirty="0"/>
              <a:t>v3</a:t>
            </a:r>
            <a:r>
              <a:rPr lang="zh-CN" altLang="en-US" sz="2400" dirty="0"/>
              <a:t>为了性能也改成二进制</a:t>
            </a:r>
            <a:r>
              <a:rPr lang="en-US" altLang="zh-CN" sz="2400" dirty="0" err="1"/>
              <a:t>rpc</a:t>
            </a:r>
            <a:r>
              <a:rPr lang="zh-CN" altLang="en-US" sz="2400" dirty="0"/>
              <a:t>接口了，但其易用性上比 </a:t>
            </a:r>
            <a:r>
              <a:rPr lang="en-US" altLang="zh-CN" sz="2400" dirty="0"/>
              <a:t>Zookeeper </a:t>
            </a:r>
            <a:r>
              <a:rPr lang="zh-CN" altLang="en-US" sz="2400" dirty="0"/>
              <a:t>还是好一些。 而 </a:t>
            </a:r>
            <a:r>
              <a:rPr lang="en-US" altLang="zh-CN" sz="2400" dirty="0"/>
              <a:t>Consul </a:t>
            </a:r>
            <a:r>
              <a:rPr lang="zh-CN" altLang="en-US" sz="2400" dirty="0"/>
              <a:t>的目标则更为具体一些，</a:t>
            </a:r>
            <a:r>
              <a:rPr lang="en-US" altLang="zh-CN" sz="2400" dirty="0" err="1"/>
              <a:t>Etcd</a:t>
            </a:r>
            <a:r>
              <a:rPr lang="en-US" altLang="zh-CN" sz="2400" dirty="0"/>
              <a:t> </a:t>
            </a:r>
            <a:r>
              <a:rPr lang="zh-CN" altLang="en-US" sz="2400" dirty="0"/>
              <a:t>和 </a:t>
            </a:r>
            <a:r>
              <a:rPr lang="en-US" altLang="zh-CN" sz="2400" dirty="0"/>
              <a:t>Zookeeper </a:t>
            </a:r>
            <a:r>
              <a:rPr lang="zh-CN" altLang="en-US" sz="2400" dirty="0"/>
              <a:t>提供的是分布式一致性存储能力，具体的业务场景需要用户自己实现，比如服务发现，比如配置变更。而</a:t>
            </a:r>
            <a:r>
              <a:rPr lang="en-US" altLang="zh-CN" sz="2400" dirty="0"/>
              <a:t>Consul </a:t>
            </a:r>
            <a:r>
              <a:rPr lang="zh-CN" altLang="en-US" sz="2400" dirty="0"/>
              <a:t>则以服务发现和配置变更为主要目标，同时附带了</a:t>
            </a:r>
            <a:r>
              <a:rPr lang="en-US" altLang="zh-CN" sz="2400" dirty="0" err="1"/>
              <a:t>kv</a:t>
            </a:r>
            <a:r>
              <a:rPr lang="zh-CN" altLang="en-US" sz="2400" dirty="0"/>
              <a:t>存储。 在软件生态中，越抽象的组件适用范围越广，但同时对具体业务场景需求的满足上肯定有不足之处</a:t>
            </a:r>
            <a:r>
              <a:rPr lang="zh-CN" altLang="en-US" sz="2400" dirty="0" smtClean="0"/>
              <a:t>。</a:t>
            </a:r>
            <a:endParaRPr lang="zh-CN" altLang="en-US" sz="2400" dirty="0"/>
          </a:p>
        </p:txBody>
      </p:sp>
    </p:spTree>
    <p:extLst>
      <p:ext uri="{BB962C8B-B14F-4D97-AF65-F5344CB8AC3E}">
        <p14:creationId xmlns:p14="http://schemas.microsoft.com/office/powerpoint/2010/main" val="494719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620688"/>
            <a:ext cx="8229600" cy="1143000"/>
          </a:xfrm>
        </p:spPr>
        <p:txBody>
          <a:bodyPr/>
          <a:lstStyle/>
          <a:p>
            <a:r>
              <a:rPr lang="en-US" altLang="zh-CN" dirty="0" err="1"/>
              <a:t>e</a:t>
            </a:r>
            <a:r>
              <a:rPr lang="en-US" altLang="zh-CN" dirty="0" err="1" smtClean="0"/>
              <a:t>tcd</a:t>
            </a:r>
            <a:r>
              <a:rPr lang="zh-CN" altLang="en-US" dirty="0" smtClean="0"/>
              <a:t>是什么</a:t>
            </a:r>
            <a:endParaRPr lang="zh-CN" altLang="en-US" dirty="0"/>
          </a:p>
        </p:txBody>
      </p:sp>
      <p:sp>
        <p:nvSpPr>
          <p:cNvPr id="4" name="TextBox 3"/>
          <p:cNvSpPr txBox="1"/>
          <p:nvPr/>
        </p:nvSpPr>
        <p:spPr>
          <a:xfrm>
            <a:off x="755576" y="1916832"/>
            <a:ext cx="7272808" cy="440120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2800" dirty="0" smtClean="0"/>
              <a:t>分布式协调服务</a:t>
            </a:r>
            <a:endParaRPr lang="en-US" altLang="zh-CN" sz="2800" dirty="0" smtClean="0"/>
          </a:p>
          <a:p>
            <a:endParaRPr lang="en-US" altLang="zh-CN" sz="2800" dirty="0" smtClean="0"/>
          </a:p>
          <a:p>
            <a:r>
              <a:rPr lang="zh-CN" altLang="en-US" sz="2800" dirty="0" smtClean="0"/>
              <a:t>高</a:t>
            </a:r>
            <a:r>
              <a:rPr lang="zh-CN" altLang="en-US" sz="2800" dirty="0"/>
              <a:t>可用的键值存储系统，主要用于配置共享和服务</a:t>
            </a:r>
            <a:r>
              <a:rPr lang="zh-CN" altLang="en-US" sz="2800" dirty="0" smtClean="0"/>
              <a:t>发现</a:t>
            </a:r>
          </a:p>
          <a:p>
            <a:endParaRPr lang="en-US" altLang="zh-CN" sz="2800" dirty="0" smtClean="0"/>
          </a:p>
          <a:p>
            <a:r>
              <a:rPr lang="en-US" altLang="zh-CN" sz="2800" dirty="0" err="1" smtClean="0">
                <a:solidFill>
                  <a:schemeClr val="tx1"/>
                </a:solidFill>
              </a:rPr>
              <a:t>CoreOS</a:t>
            </a:r>
            <a:r>
              <a:rPr lang="en-US" altLang="zh-CN" sz="2800" dirty="0" smtClean="0">
                <a:solidFill>
                  <a:schemeClr val="tx1"/>
                </a:solidFill>
              </a:rPr>
              <a:t> (</a:t>
            </a:r>
            <a:r>
              <a:rPr lang="zh-CN" altLang="en-US" sz="2800" dirty="0"/>
              <a:t>面向云的</a:t>
            </a:r>
            <a:r>
              <a:rPr lang="zh-CN" altLang="en-US" sz="2800" dirty="0" smtClean="0"/>
              <a:t>轻量级操作系统</a:t>
            </a:r>
            <a:r>
              <a:rPr lang="en-US" altLang="zh-CN" sz="2800" dirty="0" smtClean="0">
                <a:solidFill>
                  <a:schemeClr val="tx1"/>
                </a:solidFill>
              </a:rPr>
              <a:t>)</a:t>
            </a:r>
            <a:endParaRPr lang="en-US" altLang="zh-CN" sz="2800" dirty="0" smtClean="0"/>
          </a:p>
          <a:p>
            <a:r>
              <a:rPr lang="en-US" altLang="zh-CN" sz="2800" dirty="0" err="1" smtClean="0">
                <a:solidFill>
                  <a:schemeClr val="tx1"/>
                </a:solidFill>
              </a:rPr>
              <a:t>Kubernetes</a:t>
            </a:r>
            <a:r>
              <a:rPr lang="en-US" altLang="zh-CN" sz="2800" dirty="0" smtClean="0">
                <a:solidFill>
                  <a:schemeClr val="tx1"/>
                </a:solidFill>
              </a:rPr>
              <a:t> (Google</a:t>
            </a:r>
            <a:r>
              <a:rPr lang="zh-CN" altLang="en-US" sz="2800" dirty="0" smtClean="0">
                <a:solidFill>
                  <a:schemeClr val="tx1"/>
                </a:solidFill>
              </a:rPr>
              <a:t>的容器集群管理系统</a:t>
            </a:r>
            <a:r>
              <a:rPr lang="en-US" altLang="zh-CN" sz="2800" dirty="0" smtClean="0">
                <a:solidFill>
                  <a:schemeClr val="tx1"/>
                </a:solidFill>
              </a:rPr>
              <a:t>)</a:t>
            </a:r>
          </a:p>
          <a:p>
            <a:r>
              <a:rPr lang="en-US" altLang="zh-CN" sz="2800" dirty="0" smtClean="0">
                <a:solidFill>
                  <a:schemeClr val="tx1"/>
                </a:solidFill>
              </a:rPr>
              <a:t>Cloud Foundry (</a:t>
            </a:r>
            <a:r>
              <a:rPr lang="zh-CN" altLang="en-US" sz="2800" dirty="0" smtClean="0">
                <a:solidFill>
                  <a:schemeClr val="tx1"/>
                </a:solidFill>
              </a:rPr>
              <a:t>开源</a:t>
            </a:r>
            <a:r>
              <a:rPr lang="en-US" altLang="zh-CN" sz="2800" dirty="0" err="1" smtClean="0">
                <a:solidFill>
                  <a:schemeClr val="tx1"/>
                </a:solidFill>
              </a:rPr>
              <a:t>PaaS</a:t>
            </a:r>
            <a:r>
              <a:rPr lang="zh-CN" altLang="en-US" sz="2800" dirty="0" smtClean="0">
                <a:solidFill>
                  <a:schemeClr val="tx1"/>
                </a:solidFill>
              </a:rPr>
              <a:t>平台</a:t>
            </a:r>
            <a:r>
              <a:rPr lang="en-US" altLang="zh-CN" sz="2800" dirty="0" smtClean="0">
                <a:solidFill>
                  <a:schemeClr val="tx1"/>
                </a:solidFill>
              </a:rPr>
              <a:t>)</a:t>
            </a:r>
          </a:p>
          <a:p>
            <a:r>
              <a:rPr lang="en-US" altLang="zh-CN" sz="2800" dirty="0" err="1">
                <a:solidFill>
                  <a:schemeClr val="tx1"/>
                </a:solidFill>
              </a:rPr>
              <a:t>w</a:t>
            </a:r>
            <a:r>
              <a:rPr lang="en-US" altLang="zh-CN" sz="2800" dirty="0" err="1" smtClean="0">
                <a:solidFill>
                  <a:schemeClr val="tx1"/>
                </a:solidFill>
              </a:rPr>
              <a:t>list,wtable,wredis,wcs-docker</a:t>
            </a:r>
            <a:r>
              <a:rPr lang="en-US" altLang="zh-CN" sz="2800" dirty="0" smtClean="0">
                <a:solidFill>
                  <a:schemeClr val="tx1"/>
                </a:solidFill>
              </a:rPr>
              <a:t>(</a:t>
            </a:r>
            <a:r>
              <a:rPr lang="zh-CN" altLang="en-US" sz="2800" dirty="0" smtClean="0">
                <a:solidFill>
                  <a:schemeClr val="tx1"/>
                </a:solidFill>
              </a:rPr>
              <a:t>大</a:t>
            </a:r>
            <a:r>
              <a:rPr lang="en-US" altLang="zh-CN" sz="2800" dirty="0" smtClean="0">
                <a:solidFill>
                  <a:schemeClr val="tx1"/>
                </a:solidFill>
              </a:rPr>
              <a:t>58</a:t>
            </a:r>
            <a:r>
              <a:rPr lang="zh-CN" altLang="en-US" sz="2800" dirty="0" smtClean="0">
                <a:solidFill>
                  <a:schemeClr val="tx1"/>
                </a:solidFill>
              </a:rPr>
              <a:t>的服务</a:t>
            </a:r>
            <a:r>
              <a:rPr lang="en-US" altLang="zh-CN" sz="2800" dirty="0" smtClean="0">
                <a:solidFill>
                  <a:schemeClr val="tx1"/>
                </a:solidFill>
              </a:rPr>
              <a:t>)</a:t>
            </a:r>
          </a:p>
          <a:p>
            <a:endParaRPr lang="zh-CN" altLang="en-US" sz="2800" dirty="0"/>
          </a:p>
        </p:txBody>
      </p:sp>
    </p:spTree>
    <p:extLst>
      <p:ext uri="{BB962C8B-B14F-4D97-AF65-F5344CB8AC3E}">
        <p14:creationId xmlns:p14="http://schemas.microsoft.com/office/powerpoint/2010/main" val="1916714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配置中心</a:t>
            </a:r>
            <a:endParaRPr lang="zh-CN" altLang="en-US" dirty="0"/>
          </a:p>
        </p:txBody>
      </p:sp>
      <p:sp>
        <p:nvSpPr>
          <p:cNvPr id="4" name="椭圆 3"/>
          <p:cNvSpPr/>
          <p:nvPr/>
        </p:nvSpPr>
        <p:spPr>
          <a:xfrm>
            <a:off x="3665364" y="3068960"/>
            <a:ext cx="1296144" cy="129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config</a:t>
            </a:r>
            <a:endParaRPr lang="en-US" altLang="zh-CN" dirty="0" smtClean="0"/>
          </a:p>
          <a:p>
            <a:pPr algn="ctr"/>
            <a:r>
              <a:rPr lang="en-US" altLang="zh-CN" dirty="0" smtClean="0"/>
              <a:t>center</a:t>
            </a:r>
            <a:endParaRPr lang="zh-CN" altLang="en-US" dirty="0"/>
          </a:p>
        </p:txBody>
      </p:sp>
      <p:sp>
        <p:nvSpPr>
          <p:cNvPr id="5" name="矩形 4"/>
          <p:cNvSpPr/>
          <p:nvPr/>
        </p:nvSpPr>
        <p:spPr>
          <a:xfrm>
            <a:off x="1979712" y="5301208"/>
            <a:ext cx="86409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server1</a:t>
            </a:r>
            <a:endParaRPr lang="zh-CN" altLang="en-US" dirty="0"/>
          </a:p>
        </p:txBody>
      </p:sp>
      <p:sp>
        <p:nvSpPr>
          <p:cNvPr id="6" name="矩形 5"/>
          <p:cNvSpPr/>
          <p:nvPr/>
        </p:nvSpPr>
        <p:spPr>
          <a:xfrm>
            <a:off x="3347864" y="5301208"/>
            <a:ext cx="86409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server2</a:t>
            </a:r>
            <a:endParaRPr lang="zh-CN" altLang="en-US" dirty="0"/>
          </a:p>
        </p:txBody>
      </p:sp>
      <p:sp>
        <p:nvSpPr>
          <p:cNvPr id="7" name="矩形 6"/>
          <p:cNvSpPr/>
          <p:nvPr/>
        </p:nvSpPr>
        <p:spPr>
          <a:xfrm>
            <a:off x="4716016" y="5301208"/>
            <a:ext cx="86409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server3</a:t>
            </a:r>
            <a:endParaRPr lang="zh-CN" altLang="en-US" dirty="0"/>
          </a:p>
        </p:txBody>
      </p:sp>
      <p:sp>
        <p:nvSpPr>
          <p:cNvPr id="8" name="矩形 7"/>
          <p:cNvSpPr/>
          <p:nvPr/>
        </p:nvSpPr>
        <p:spPr>
          <a:xfrm>
            <a:off x="6084168" y="5301208"/>
            <a:ext cx="86409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server4</a:t>
            </a:r>
            <a:endParaRPr lang="zh-CN" altLang="en-US" dirty="0"/>
          </a:p>
        </p:txBody>
      </p:sp>
      <p:sp>
        <p:nvSpPr>
          <p:cNvPr id="30" name="圆角矩形 29"/>
          <p:cNvSpPr/>
          <p:nvPr/>
        </p:nvSpPr>
        <p:spPr>
          <a:xfrm>
            <a:off x="2513236" y="1628800"/>
            <a:ext cx="360040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a:t>
            </a:r>
            <a:r>
              <a:rPr lang="en-US" altLang="zh-CN" dirty="0" smtClean="0"/>
              <a:t>eb manage</a:t>
            </a:r>
            <a:endParaRPr lang="zh-CN" altLang="en-US" dirty="0"/>
          </a:p>
        </p:txBody>
      </p:sp>
      <p:cxnSp>
        <p:nvCxnSpPr>
          <p:cNvPr id="32" name="直接箭头连接符 31"/>
          <p:cNvCxnSpPr>
            <a:stCxn id="30" idx="2"/>
            <a:endCxn id="4" idx="0"/>
          </p:cNvCxnSpPr>
          <p:nvPr/>
        </p:nvCxnSpPr>
        <p:spPr>
          <a:xfrm>
            <a:off x="4313436" y="2348880"/>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4" idx="4"/>
            <a:endCxn id="5" idx="0"/>
          </p:cNvCxnSpPr>
          <p:nvPr/>
        </p:nvCxnSpPr>
        <p:spPr>
          <a:xfrm flipH="1">
            <a:off x="2411760" y="4365104"/>
            <a:ext cx="1901676"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4" idx="4"/>
            <a:endCxn id="6" idx="0"/>
          </p:cNvCxnSpPr>
          <p:nvPr/>
        </p:nvCxnSpPr>
        <p:spPr>
          <a:xfrm flipH="1">
            <a:off x="3779912" y="4365104"/>
            <a:ext cx="533524"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4" idx="4"/>
            <a:endCxn id="7" idx="0"/>
          </p:cNvCxnSpPr>
          <p:nvPr/>
        </p:nvCxnSpPr>
        <p:spPr>
          <a:xfrm>
            <a:off x="4313436" y="4365104"/>
            <a:ext cx="83462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4" idx="4"/>
            <a:endCxn id="8" idx="0"/>
          </p:cNvCxnSpPr>
          <p:nvPr/>
        </p:nvCxnSpPr>
        <p:spPr>
          <a:xfrm>
            <a:off x="4313436" y="4365104"/>
            <a:ext cx="220278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500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服务</a:t>
            </a:r>
            <a:r>
              <a:rPr lang="zh-CN" altLang="en-US" dirty="0"/>
              <a:t>注册与发现</a:t>
            </a:r>
            <a:endParaRPr lang="en-US" altLang="zh-CN" dirty="0"/>
          </a:p>
        </p:txBody>
      </p:sp>
      <p:pic>
        <p:nvPicPr>
          <p:cNvPr id="1026" name="Picture 2" descr="C:\Users\sks\Desktop\012900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35499" y="1600200"/>
            <a:ext cx="5473001"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37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Etcd</a:t>
            </a:r>
            <a:r>
              <a:rPr lang="en-US" altLang="zh-CN" dirty="0"/>
              <a:t> </a:t>
            </a:r>
            <a:r>
              <a:rPr lang="zh-CN" altLang="en-US" dirty="0" smtClean="0"/>
              <a:t>的主要场景</a:t>
            </a:r>
            <a:r>
              <a:rPr lang="en-US" altLang="zh-CN" dirty="0"/>
              <a:t/>
            </a:r>
            <a:br>
              <a:rPr lang="en-US" altLang="zh-CN" dirty="0"/>
            </a:br>
            <a:endParaRPr lang="zh-CN" altLang="en-US" dirty="0"/>
          </a:p>
        </p:txBody>
      </p:sp>
      <p:sp>
        <p:nvSpPr>
          <p:cNvPr id="3" name="内容占位符 2"/>
          <p:cNvSpPr>
            <a:spLocks noGrp="1"/>
          </p:cNvSpPr>
          <p:nvPr>
            <p:ph idx="1"/>
          </p:nvPr>
        </p:nvSpPr>
        <p:spPr>
          <a:xfrm>
            <a:off x="467544" y="1556792"/>
            <a:ext cx="8229600" cy="4525963"/>
          </a:xfrm>
        </p:spPr>
        <p:txBody>
          <a:bodyPr>
            <a:normAutofit fontScale="92500" lnSpcReduction="20000"/>
          </a:bodyPr>
          <a:lstStyle/>
          <a:p>
            <a:r>
              <a:rPr lang="zh-CN" altLang="en-US" sz="2400" dirty="0" smtClean="0"/>
              <a:t>提供</a:t>
            </a:r>
            <a:r>
              <a:rPr lang="zh-CN" altLang="en-US" sz="2400" dirty="0">
                <a:solidFill>
                  <a:srgbClr val="FF0000"/>
                </a:solidFill>
              </a:rPr>
              <a:t>存储以及获取数据的接口</a:t>
            </a:r>
            <a:r>
              <a:rPr lang="zh-CN" altLang="en-US" sz="2400" dirty="0"/>
              <a:t>，它通过协议保证 </a:t>
            </a:r>
            <a:r>
              <a:rPr lang="en-US" altLang="zh-CN" sz="2400" dirty="0" err="1"/>
              <a:t>Etcd</a:t>
            </a:r>
            <a:r>
              <a:rPr lang="en-US" altLang="zh-CN" sz="2400" dirty="0"/>
              <a:t> </a:t>
            </a:r>
            <a:r>
              <a:rPr lang="zh-CN" altLang="en-US" sz="2400" dirty="0"/>
              <a:t>集群中的多个节点数据的</a:t>
            </a:r>
            <a:r>
              <a:rPr lang="zh-CN" altLang="en-US" sz="2400" dirty="0">
                <a:solidFill>
                  <a:srgbClr val="FF0000"/>
                </a:solidFill>
              </a:rPr>
              <a:t>强一致性</a:t>
            </a:r>
            <a:r>
              <a:rPr lang="zh-CN" altLang="en-US" sz="2400" dirty="0" smtClean="0"/>
              <a:t>。</a:t>
            </a:r>
            <a:endParaRPr lang="en-US" altLang="zh-CN" sz="2400" dirty="0" smtClean="0"/>
          </a:p>
          <a:p>
            <a:pPr marL="0" indent="0">
              <a:buNone/>
            </a:pPr>
            <a:r>
              <a:rPr lang="en-US" altLang="zh-CN" sz="2400" dirty="0"/>
              <a:t> </a:t>
            </a:r>
            <a:r>
              <a:rPr lang="en-US" altLang="zh-CN" sz="2400" dirty="0" smtClean="0"/>
              <a:t>     </a:t>
            </a:r>
            <a:r>
              <a:rPr lang="zh-CN" altLang="en-US" sz="2400" dirty="0" smtClean="0"/>
              <a:t>用于</a:t>
            </a:r>
            <a:r>
              <a:rPr lang="zh-CN" altLang="en-US" sz="2400" dirty="0"/>
              <a:t>存储元信息以及共享配置</a:t>
            </a:r>
            <a:r>
              <a:rPr lang="zh-CN" altLang="en-US" sz="2400" dirty="0" smtClean="0"/>
              <a:t>。</a:t>
            </a:r>
            <a:endParaRPr lang="en-US" altLang="zh-CN" sz="2400" dirty="0" smtClean="0"/>
          </a:p>
          <a:p>
            <a:endParaRPr lang="zh-CN" altLang="en-US" sz="2400" dirty="0"/>
          </a:p>
          <a:p>
            <a:r>
              <a:rPr lang="zh-CN" altLang="en-US" sz="2400" dirty="0">
                <a:solidFill>
                  <a:srgbClr val="FF0000"/>
                </a:solidFill>
              </a:rPr>
              <a:t>提供监听机制</a:t>
            </a:r>
            <a:r>
              <a:rPr lang="zh-CN" altLang="en-US" sz="2400" dirty="0"/>
              <a:t>，客户端可以监听某个</a:t>
            </a:r>
            <a:r>
              <a:rPr lang="en-US" altLang="zh-CN" sz="2400" dirty="0"/>
              <a:t>key</a:t>
            </a:r>
            <a:r>
              <a:rPr lang="zh-CN" altLang="en-US" sz="2400" dirty="0"/>
              <a:t>或者某些</a:t>
            </a:r>
            <a:r>
              <a:rPr lang="en-US" altLang="zh-CN" sz="2400" dirty="0"/>
              <a:t>key</a:t>
            </a:r>
            <a:r>
              <a:rPr lang="zh-CN" altLang="en-US" sz="2400" dirty="0"/>
              <a:t>的</a:t>
            </a:r>
            <a:r>
              <a:rPr lang="zh-CN" altLang="en-US" sz="2400" dirty="0" smtClean="0"/>
              <a:t>变更。用于</a:t>
            </a:r>
            <a:r>
              <a:rPr lang="zh-CN" altLang="en-US" sz="2400" dirty="0"/>
              <a:t>监听和推送变更</a:t>
            </a:r>
            <a:r>
              <a:rPr lang="zh-CN" altLang="en-US" sz="2400" dirty="0" smtClean="0"/>
              <a:t>。</a:t>
            </a:r>
            <a:endParaRPr lang="en-US" altLang="zh-CN" sz="2400" dirty="0" smtClean="0"/>
          </a:p>
          <a:p>
            <a:endParaRPr lang="zh-CN" altLang="en-US" sz="2400" dirty="0"/>
          </a:p>
          <a:p>
            <a:r>
              <a:rPr lang="zh-CN" altLang="en-US" sz="2400" dirty="0"/>
              <a:t>提供</a:t>
            </a:r>
            <a:r>
              <a:rPr lang="en-US" altLang="zh-CN" sz="2400" dirty="0">
                <a:solidFill>
                  <a:srgbClr val="FF0000"/>
                </a:solidFill>
              </a:rPr>
              <a:t>key</a:t>
            </a:r>
            <a:r>
              <a:rPr lang="zh-CN" altLang="en-US" sz="2400" dirty="0">
                <a:solidFill>
                  <a:srgbClr val="FF0000"/>
                </a:solidFill>
              </a:rPr>
              <a:t>的过期以及续约机制</a:t>
            </a:r>
            <a:r>
              <a:rPr lang="zh-CN" altLang="en-US" sz="2400" dirty="0"/>
              <a:t>，客户端通过定时刷新来实现续</a:t>
            </a:r>
            <a:r>
              <a:rPr lang="zh-CN" altLang="en-US" sz="2400" dirty="0" smtClean="0"/>
              <a:t>约。</a:t>
            </a:r>
            <a:r>
              <a:rPr lang="zh-CN" altLang="en-US" sz="2400" dirty="0"/>
              <a:t>用于集群监控以及服务注册发现</a:t>
            </a:r>
            <a:r>
              <a:rPr lang="zh-CN" altLang="en-US" sz="2400" dirty="0" smtClean="0"/>
              <a:t>。</a:t>
            </a:r>
            <a:endParaRPr lang="en-US" altLang="zh-CN" sz="2400" dirty="0" smtClean="0"/>
          </a:p>
          <a:p>
            <a:endParaRPr lang="zh-CN" altLang="en-US" sz="2400" dirty="0"/>
          </a:p>
          <a:p>
            <a:r>
              <a:rPr lang="zh-CN" altLang="en-US" sz="2400" dirty="0"/>
              <a:t>提供</a:t>
            </a:r>
            <a:r>
              <a:rPr lang="zh-CN" altLang="en-US" sz="2400" dirty="0">
                <a:solidFill>
                  <a:srgbClr val="FF0000"/>
                </a:solidFill>
              </a:rPr>
              <a:t>原子的</a:t>
            </a:r>
            <a:r>
              <a:rPr lang="en-US" altLang="zh-CN" sz="2400" dirty="0">
                <a:solidFill>
                  <a:srgbClr val="FF0000"/>
                </a:solidFill>
              </a:rPr>
              <a:t>CAS</a:t>
            </a:r>
            <a:r>
              <a:rPr lang="zh-CN" altLang="en-US" sz="2400" dirty="0"/>
              <a:t>（</a:t>
            </a:r>
            <a:r>
              <a:rPr lang="en-US" altLang="zh-CN" sz="2400" dirty="0"/>
              <a:t>Compare-and-Swap</a:t>
            </a:r>
            <a:r>
              <a:rPr lang="zh-CN" altLang="en-US" sz="2400" dirty="0"/>
              <a:t>）和 </a:t>
            </a:r>
            <a:r>
              <a:rPr lang="en-US" altLang="zh-CN" sz="2400" dirty="0"/>
              <a:t>CAD</a:t>
            </a:r>
            <a:r>
              <a:rPr lang="zh-CN" altLang="en-US" sz="2400" dirty="0"/>
              <a:t>（</a:t>
            </a:r>
            <a:r>
              <a:rPr lang="en-US" altLang="zh-CN" sz="2400" dirty="0"/>
              <a:t>Compare-and-Delete</a:t>
            </a:r>
            <a:r>
              <a:rPr lang="zh-CN" altLang="en-US" sz="2400" dirty="0"/>
              <a:t>）</a:t>
            </a:r>
            <a:r>
              <a:rPr lang="zh-CN" altLang="en-US" sz="2400" dirty="0" smtClean="0"/>
              <a:t>支持。</a:t>
            </a:r>
            <a:endParaRPr lang="en-US" altLang="zh-CN" sz="2400" dirty="0" smtClean="0"/>
          </a:p>
          <a:p>
            <a:pPr marL="0" indent="0">
              <a:buNone/>
            </a:pPr>
            <a:r>
              <a:rPr lang="en-US" altLang="zh-CN" sz="2400" dirty="0"/>
              <a:t> </a:t>
            </a:r>
            <a:r>
              <a:rPr lang="en-US" altLang="zh-CN" sz="2400" dirty="0" smtClean="0"/>
              <a:t>    </a:t>
            </a:r>
            <a:r>
              <a:rPr lang="zh-CN" altLang="en-US" sz="2400" dirty="0" smtClean="0"/>
              <a:t>用于</a:t>
            </a:r>
            <a:r>
              <a:rPr lang="zh-CN" altLang="en-US" sz="2400" dirty="0"/>
              <a:t>分布式锁以及</a:t>
            </a:r>
            <a:r>
              <a:rPr lang="en-US" altLang="zh-CN" sz="2400" dirty="0"/>
              <a:t>leader</a:t>
            </a:r>
            <a:r>
              <a:rPr lang="zh-CN" altLang="en-US" sz="2400" dirty="0"/>
              <a:t>选举。</a:t>
            </a:r>
          </a:p>
          <a:p>
            <a:endParaRPr lang="zh-CN" altLang="en-US" dirty="0"/>
          </a:p>
        </p:txBody>
      </p:sp>
    </p:spTree>
    <p:extLst>
      <p:ext uri="{BB962C8B-B14F-4D97-AF65-F5344CB8AC3E}">
        <p14:creationId xmlns:p14="http://schemas.microsoft.com/office/powerpoint/2010/main" val="2616372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Etcd</a:t>
            </a:r>
            <a:r>
              <a:rPr lang="zh-CN" altLang="en-US" dirty="0" smtClean="0"/>
              <a:t>架构图</a:t>
            </a:r>
            <a:endParaRPr lang="zh-CN" altLang="en-US" dirty="0"/>
          </a:p>
        </p:txBody>
      </p:sp>
      <p:pic>
        <p:nvPicPr>
          <p:cNvPr id="3074" name="Picture 2" descr="C:\Users\sks\Desktop\etcd架构图.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34265" y="1600200"/>
            <a:ext cx="6075470"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067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1916832"/>
            <a:ext cx="7272808" cy="5232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zh-CN" altLang="en-US" sz="2800" dirty="0"/>
          </a:p>
        </p:txBody>
      </p:sp>
      <p:graphicFrame>
        <p:nvGraphicFramePr>
          <p:cNvPr id="5" name="图示 4"/>
          <p:cNvGraphicFramePr/>
          <p:nvPr>
            <p:extLst>
              <p:ext uri="{D42A27DB-BD31-4B8C-83A1-F6EECF244321}">
                <p14:modId xmlns:p14="http://schemas.microsoft.com/office/powerpoint/2010/main" val="395237491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3507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Raft</a:t>
            </a:r>
            <a:endParaRPr lang="zh-CN" altLang="en-US" dirty="0"/>
          </a:p>
        </p:txBody>
      </p:sp>
      <p:sp>
        <p:nvSpPr>
          <p:cNvPr id="3" name="内容占位符 2"/>
          <p:cNvSpPr>
            <a:spLocks noGrp="1"/>
          </p:cNvSpPr>
          <p:nvPr>
            <p:ph idx="1"/>
          </p:nvPr>
        </p:nvSpPr>
        <p:spPr/>
        <p:txBody>
          <a:bodyPr/>
          <a:lstStyle/>
          <a:p>
            <a:r>
              <a:rPr lang="en-US" altLang="zh-CN" i="1" dirty="0" smtClean="0"/>
              <a:t>1.Leader </a:t>
            </a:r>
            <a:r>
              <a:rPr lang="en-US" altLang="zh-CN" i="1" dirty="0" err="1" smtClean="0"/>
              <a:t>Eletion</a:t>
            </a:r>
            <a:r>
              <a:rPr lang="en-US" altLang="zh-CN" i="1" dirty="0" smtClean="0"/>
              <a:t>(</a:t>
            </a:r>
            <a:r>
              <a:rPr lang="zh-CN" altLang="en-US" i="1" dirty="0" smtClean="0"/>
              <a:t>领导人选举</a:t>
            </a:r>
            <a:r>
              <a:rPr lang="en-US" altLang="zh-CN" i="1" dirty="0" smtClean="0"/>
              <a:t>)</a:t>
            </a:r>
            <a:endParaRPr lang="en-US" altLang="zh-CN" dirty="0"/>
          </a:p>
          <a:p>
            <a:endParaRPr lang="en-US" altLang="zh-CN" dirty="0">
              <a:hlinkClick r:id="rId3"/>
            </a:endParaRPr>
          </a:p>
          <a:p>
            <a:r>
              <a:rPr lang="en-US" altLang="zh-CN" i="1" dirty="0" smtClean="0"/>
              <a:t>2.Log Replication</a:t>
            </a:r>
            <a:r>
              <a:rPr lang="zh-CN" altLang="en-US" i="1" dirty="0" smtClean="0"/>
              <a:t>（日志复制）</a:t>
            </a:r>
            <a:endParaRPr lang="en-US" altLang="zh-CN" i="1" dirty="0" smtClean="0"/>
          </a:p>
          <a:p>
            <a:pPr marL="0" indent="0">
              <a:buNone/>
            </a:pPr>
            <a:endParaRPr lang="en-US" altLang="zh-CN" dirty="0" smtClean="0">
              <a:hlinkClick r:id="rId3"/>
            </a:endParaRPr>
          </a:p>
          <a:p>
            <a:pPr marL="0" indent="0">
              <a:buNone/>
            </a:pPr>
            <a:endParaRPr lang="en-US" altLang="zh-CN" dirty="0" smtClean="0">
              <a:hlinkClick r:id="rId3"/>
            </a:endParaRPr>
          </a:p>
          <a:p>
            <a:pPr marL="0" indent="0">
              <a:buNone/>
            </a:pPr>
            <a:r>
              <a:rPr lang="en-US" altLang="zh-CN" dirty="0" smtClean="0">
                <a:hlinkClick r:id="rId3"/>
              </a:rPr>
              <a:t>http</a:t>
            </a:r>
            <a:r>
              <a:rPr lang="en-US" altLang="zh-CN" dirty="0">
                <a:hlinkClick r:id="rId3"/>
              </a:rPr>
              <a:t>://thesecretlivesofdata.com/raft</a:t>
            </a:r>
            <a:r>
              <a:rPr lang="en-US" altLang="zh-CN" dirty="0" smtClean="0">
                <a:hlinkClick r:id="rId3"/>
              </a:rPr>
              <a:t>/</a:t>
            </a:r>
            <a:endParaRPr lang="en-US" altLang="zh-CN" dirty="0" smtClean="0"/>
          </a:p>
        </p:txBody>
      </p:sp>
    </p:spTree>
    <p:extLst>
      <p:ext uri="{BB962C8B-B14F-4D97-AF65-F5344CB8AC3E}">
        <p14:creationId xmlns:p14="http://schemas.microsoft.com/office/powerpoint/2010/main" val="788800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4142</TotalTime>
  <Words>2040</Words>
  <Application>Microsoft Office PowerPoint</Application>
  <PresentationFormat>全屏显示(4:3)</PresentationFormat>
  <Paragraphs>197</Paragraphs>
  <Slides>20</Slides>
  <Notes>20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glance at  etcd</vt:lpstr>
      <vt:lpstr>PowerPoint 演示文稿</vt:lpstr>
      <vt:lpstr>etcd是什么</vt:lpstr>
      <vt:lpstr>配置中心</vt:lpstr>
      <vt:lpstr>服务注册与发现</vt:lpstr>
      <vt:lpstr>Etcd 的主要场景 </vt:lpstr>
      <vt:lpstr>Etcd架构图</vt:lpstr>
      <vt:lpstr>PowerPoint 演示文稿</vt:lpstr>
      <vt:lpstr>Raft</vt:lpstr>
      <vt:lpstr>PowerPoint 演示文稿</vt:lpstr>
      <vt:lpstr>键</vt:lpstr>
      <vt:lpstr>CRUD</vt:lpstr>
      <vt:lpstr>WATCH</vt:lpstr>
      <vt:lpstr>分布式队列</vt:lpstr>
      <vt:lpstr>分布式锁</vt:lpstr>
      <vt:lpstr>PowerPoint 演示文稿</vt:lpstr>
      <vt:lpstr>数据存储</vt:lpstr>
      <vt:lpstr>thx</vt:lpstr>
      <vt:lpstr>附录1  参考资料 </vt:lpstr>
      <vt:lpstr>附录2  Etcd vs ZK vs Consul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JVM</dc:title>
  <dc:creator>sks</dc:creator>
  <cp:lastModifiedBy>lenovo</cp:lastModifiedBy>
  <cp:revision>268</cp:revision>
  <dcterms:created xsi:type="dcterms:W3CDTF">2017-08-05T07:10:48Z</dcterms:created>
  <dcterms:modified xsi:type="dcterms:W3CDTF">2017-08-11T02:29:01Z</dcterms:modified>
</cp:coreProperties>
</file>