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6" r:id="rId3"/>
    <p:sldId id="256" r:id="rId4"/>
    <p:sldId id="264" r:id="rId5"/>
    <p:sldId id="265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19"/>
  </p:normalViewPr>
  <p:slideViewPr>
    <p:cSldViewPr snapToGrid="0" snapToObjects="1">
      <p:cViewPr varScale="1">
        <p:scale>
          <a:sx n="78" d="100"/>
          <a:sy n="7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D2490-6CF9-6F44-9B91-63576D2190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D2A23-7200-B346-A9A2-0B1F6588B5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TIOBE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编程语言社区排行榜是编程语言流行趋势的一个指标，每月更新，这份排行榜排名基于互联网上有经验的程序员、课程和第三方厂商的数量。排名使用著名的搜索引擎（诸如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Yahoo!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Baidu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等）进行计算。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D2A23-7200-B346-A9A2-0B1F6588B5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196662"/>
            <a:ext cx="1219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latin typeface="+mj-lt"/>
              </a:rPr>
              <a:t>Python</a:t>
            </a:r>
            <a:r>
              <a:rPr kumimoji="1" lang="zh-CN" altLang="en-US" sz="4000" dirty="0" smtClean="0">
                <a:latin typeface="+mj-lt"/>
              </a:rPr>
              <a:t>学习</a:t>
            </a:r>
            <a:endParaRPr kumimoji="1" lang="zh-CN" altLang="en-US" sz="4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465" y="680548"/>
            <a:ext cx="8825658" cy="1017814"/>
          </a:xfrm>
        </p:spPr>
        <p:txBody>
          <a:bodyPr/>
          <a:lstStyle/>
          <a:p>
            <a:r>
              <a:rPr kumimoji="1" lang="en-US" altLang="zh-CN" dirty="0" smtClean="0"/>
              <a:t>Python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2773" y="2066223"/>
            <a:ext cx="5791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是著名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龟叔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吉多</a:t>
            </a:r>
            <a:r>
              <a:rPr lang="en-US" altLang="zh-CN" dirty="0" smtClean="0"/>
              <a:t>·</a:t>
            </a:r>
            <a:r>
              <a:rPr lang="zh-CN" altLang="en-US" dirty="0"/>
              <a:t>范罗苏姆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/>
              <a:t>Guido van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Rossum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）苏姆在 </a:t>
            </a:r>
            <a:r>
              <a:rPr lang="en-US" altLang="zh-CN" dirty="0"/>
              <a:t>1989 </a:t>
            </a:r>
            <a:r>
              <a:rPr lang="zh-CN" altLang="en-US" dirty="0"/>
              <a:t>年圣诞节期间，为了打发</a:t>
            </a:r>
            <a:r>
              <a:rPr lang="zh-CN" altLang="en-US" dirty="0" smtClean="0"/>
              <a:t>无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聊的</a:t>
            </a:r>
            <a:r>
              <a:rPr lang="zh-CN" altLang="en-US" dirty="0"/>
              <a:t>圣诞节</a:t>
            </a:r>
            <a:r>
              <a:rPr lang="zh-CN" altLang="en-US" dirty="0" smtClean="0"/>
              <a:t>而编写</a:t>
            </a:r>
            <a:r>
              <a:rPr lang="zh-CN" altLang="en-US" dirty="0"/>
              <a:t>的一个编程语言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3" y="2066224"/>
            <a:ext cx="1905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894" y="421740"/>
            <a:ext cx="5719213" cy="58153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3102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TIOBE</a:t>
            </a:r>
            <a:r>
              <a:rPr kumimoji="1" lang="zh-CN" altLang="en-US" dirty="0" smtClean="0"/>
              <a:t>编程语言社区排行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90645" y="1881345"/>
            <a:ext cx="4214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Cpython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Jpython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IronPython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Py2exe</a:t>
            </a:r>
            <a:r>
              <a:rPr lang="zh-CN" altLang="en-US" dirty="0"/>
              <a:t>和</a:t>
            </a:r>
            <a:r>
              <a:rPr lang="en-US" altLang="zh-CN" dirty="0" err="1"/>
              <a:t>pyinstaller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py2app</a:t>
            </a:r>
            <a:endParaRPr lang="en-US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1847" y="525517"/>
            <a:ext cx="82401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    </a:t>
            </a:r>
            <a:r>
              <a:rPr kumimoji="1" lang="en-US" altLang="zh-CN" sz="4000" dirty="0" smtClean="0"/>
              <a:t>Python</a:t>
            </a:r>
            <a:r>
              <a:rPr kumimoji="1" lang="zh-CN" altLang="en-US" sz="4000" dirty="0" smtClean="0"/>
              <a:t>的打包方式</a:t>
            </a:r>
            <a:endParaRPr kumimoji="1"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3996" y="1671138"/>
            <a:ext cx="1053136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en-US" altLang="zh-CN" dirty="0"/>
              <a:t>—</a:t>
            </a:r>
            <a:r>
              <a:rPr lang="zh-CN" altLang="en-US" dirty="0"/>
              <a:t>最火的</a:t>
            </a:r>
            <a:r>
              <a:rPr lang="en-US" altLang="zh-CN" dirty="0"/>
              <a:t>Python web</a:t>
            </a:r>
            <a:r>
              <a:rPr lang="zh-CN" altLang="en-US" dirty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web2py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zh-CN" altLang="en-US" dirty="0"/>
              <a:t>网络编程</a:t>
            </a:r>
            <a:r>
              <a:rPr lang="en-US" altLang="zh-CN" dirty="0"/>
              <a:t>—</a:t>
            </a:r>
            <a:r>
              <a:rPr lang="zh-CN" altLang="en-US" dirty="0"/>
              <a:t>支持高并发的</a:t>
            </a:r>
            <a:r>
              <a:rPr lang="en-US" altLang="zh-CN" dirty="0"/>
              <a:t>Twisted</a:t>
            </a:r>
            <a:r>
              <a:rPr lang="zh-CN" altLang="en-US" dirty="0"/>
              <a:t>网络框架。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爬虫</a:t>
            </a:r>
            <a:r>
              <a:rPr lang="en-US" altLang="zh-CN" dirty="0"/>
              <a:t>—</a:t>
            </a:r>
            <a:r>
              <a:rPr lang="zh-CN" altLang="en-US" dirty="0"/>
              <a:t>爬虫领域，</a:t>
            </a:r>
            <a:r>
              <a:rPr lang="en-US" altLang="zh-CN" dirty="0" err="1" smtClean="0"/>
              <a:t>Scrapy</a:t>
            </a:r>
            <a:r>
              <a:rPr lang="zh-CN" altLang="en-US" dirty="0"/>
              <a:t>、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BeautifuSoap</a:t>
            </a:r>
            <a:r>
              <a:rPr lang="zh-CN" altLang="en-US" dirty="0"/>
              <a:t>、</a:t>
            </a:r>
            <a:r>
              <a:rPr lang="en-US" altLang="zh-CN" dirty="0" err="1" smtClean="0"/>
              <a:t>urllib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云</a:t>
            </a:r>
            <a:r>
              <a:rPr lang="zh-CN" altLang="en-US" dirty="0"/>
              <a:t>计算</a:t>
            </a:r>
            <a:r>
              <a:rPr lang="en-US" altLang="zh-CN" dirty="0"/>
              <a:t>—</a:t>
            </a:r>
            <a:r>
              <a:rPr lang="zh-CN" altLang="en-US" dirty="0"/>
              <a:t>目前最火最知名的云计算框架就是</a:t>
            </a:r>
            <a:r>
              <a:rPr lang="en-US" altLang="zh-CN" dirty="0" err="1"/>
              <a:t>OpenStack</a:t>
            </a:r>
            <a:r>
              <a:rPr lang="zh-CN" altLang="en-US" dirty="0" err="1"/>
              <a:t>。</a:t>
            </a:r>
            <a:endParaRPr lang="zh-CN" altLang="en-US" dirty="0" err="1" smtClean="0"/>
          </a:p>
          <a:p>
            <a:endParaRPr lang="en-US" altLang="zh-CN" dirty="0"/>
          </a:p>
          <a:p>
            <a:r>
              <a:rPr lang="zh-CN" altLang="en-US" dirty="0" smtClean="0"/>
              <a:t>运维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人工智能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1847" y="525517"/>
            <a:ext cx="8240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    </a:t>
            </a:r>
            <a:r>
              <a:rPr kumimoji="1" lang="en-US" altLang="zh-CN" sz="4000" dirty="0" smtClean="0"/>
              <a:t>Python</a:t>
            </a:r>
            <a:r>
              <a:rPr kumimoji="1" lang="zh-CN" altLang="en-US" sz="4000" dirty="0" smtClean="0"/>
              <a:t>涉及的领域</a:t>
            </a:r>
            <a:endParaRPr kumimoji="1"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0" y="2711450"/>
            <a:ext cx="887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www.runoob.com</a:t>
            </a:r>
            <a:r>
              <a:rPr lang="en-US" altLang="zh-CN" dirty="0"/>
              <a:t>/python3/python3-basic-syntax.html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1847" y="525517"/>
            <a:ext cx="8240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    </a:t>
            </a:r>
            <a:r>
              <a:rPr kumimoji="1" lang="en-US" altLang="zh-CN" sz="4000" dirty="0" smtClean="0"/>
              <a:t>Python</a:t>
            </a:r>
            <a:r>
              <a:rPr kumimoji="1" lang="zh-CN" altLang="en-US" sz="4000" dirty="0" smtClean="0"/>
              <a:t>基本语法</a:t>
            </a:r>
            <a:endParaRPr kumimoji="1"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61847" y="525517"/>
            <a:ext cx="82401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    </a:t>
            </a:r>
            <a:r>
              <a:rPr kumimoji="1" lang="en-US" altLang="zh-CN" sz="4000" dirty="0" smtClean="0"/>
              <a:t>Python</a:t>
            </a:r>
            <a:r>
              <a:rPr kumimoji="1" lang="zh-CN" altLang="en-US" sz="4000" dirty="0" smtClean="0"/>
              <a:t>示例</a:t>
            </a:r>
            <a:endParaRPr kumimoji="1" lang="zh-CN" altLang="en-US" sz="4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72335" y="2113915"/>
            <a:ext cx="3342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数据库操作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爬虫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683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i="1" dirty="0" smtClean="0">
                <a:latin typeface="LingWai SC Medium" charset="-122"/>
                <a:ea typeface="LingWai SC Medium" charset="-122"/>
                <a:cs typeface="LingWai SC Medium" charset="-122"/>
              </a:rPr>
              <a:t>Thanks!</a:t>
            </a:r>
            <a:endParaRPr kumimoji="1" lang="zh-CN" altLang="en-US" sz="4000" b="1" i="1" dirty="0">
              <a:latin typeface="LingWai SC Medium" charset="-122"/>
              <a:ea typeface="LingWai SC Medium" charset="-122"/>
              <a:cs typeface="LingWai SC Medium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429</Words>
  <Application>WPS 演示</Application>
  <PresentationFormat>宽屏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LingWai SC Medium</vt:lpstr>
      <vt:lpstr>Century Gothic</vt:lpstr>
      <vt:lpstr>Segoe Print</vt:lpstr>
      <vt:lpstr>微软雅黑</vt:lpstr>
      <vt:lpstr>Arial Unicode MS</vt:lpstr>
      <vt:lpstr>Symbol</vt:lpstr>
      <vt:lpstr>等线</vt:lpstr>
      <vt:lpstr>离子</vt:lpstr>
      <vt:lpstr>PowerPoint 演示文稿</vt:lpstr>
      <vt:lpstr>Python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用户</dc:creator>
  <cp:lastModifiedBy>yun</cp:lastModifiedBy>
  <cp:revision>97</cp:revision>
  <dcterms:created xsi:type="dcterms:W3CDTF">2017-08-13T13:15:00Z</dcterms:created>
  <dcterms:modified xsi:type="dcterms:W3CDTF">2017-08-17T05:16:29Z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