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281" r:id="rId3"/>
    <p:sldId id="272" r:id="rId4"/>
    <p:sldId id="287" r:id="rId5"/>
    <p:sldId id="288" r:id="rId6"/>
    <p:sldId id="289" r:id="rId7"/>
    <p:sldId id="290" r:id="rId8"/>
    <p:sldId id="283" r:id="rId9"/>
    <p:sldId id="291" r:id="rId10"/>
    <p:sldId id="259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692"/>
    <a:srgbClr val="DF4949"/>
    <a:srgbClr val="E7BE29"/>
    <a:srgbClr val="334D5C"/>
    <a:srgbClr val="EBC74A"/>
    <a:srgbClr val="0BA181"/>
    <a:srgbClr val="45B29D"/>
    <a:srgbClr val="F5F5F5"/>
    <a:srgbClr val="EF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39D45-D3D4-4B8E-B5C9-AC2C67BA23CE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8B33-C18B-4C67-9464-C47F13426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2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1A49-8522-435E-90D1-6D3B6646FEA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9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9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5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F7DF-F967-4E98-8B98-5D65C0E82ECD}" type="datetimeFigureOut">
              <a:rPr lang="zh-CN" altLang="en-US" smtClean="0"/>
              <a:t>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CCE0-15F3-49C2-9D86-37EDF4EE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breactnativejni.s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0800000">
            <a:off x="3861702" y="3949102"/>
            <a:ext cx="4572000" cy="951270"/>
          </a:xfrm>
          <a:prstGeom prst="trapezoid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swald" panose="020B0604020202020204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293620" y="4050434"/>
            <a:ext cx="5708165" cy="92277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5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Bebas Neue" charset="0"/>
                <a:sym typeface="Bebas Neue" charset="0"/>
              </a:rPr>
              <a:t>Description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170826" y="2141628"/>
            <a:ext cx="7953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React</a:t>
            </a:r>
            <a:r>
              <a:rPr lang="zh-CN" altLang="en-US" sz="9600" b="1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9600" b="1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native</a:t>
            </a:r>
            <a:endParaRPr lang="zh-CN" altLang="en-US" sz="9600" b="1" dirty="0">
              <a:solidFill>
                <a:srgbClr val="DF494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0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直角三角形 140"/>
          <p:cNvSpPr/>
          <p:nvPr/>
        </p:nvSpPr>
        <p:spPr>
          <a:xfrm rot="20399226" flipH="1">
            <a:off x="7410229" y="16745"/>
            <a:ext cx="2517275" cy="1964975"/>
          </a:xfrm>
          <a:prstGeom prst="rtTriangle">
            <a:avLst/>
          </a:prstGeom>
          <a:solidFill>
            <a:srgbClr val="0BA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直角三角形 141"/>
          <p:cNvSpPr/>
          <p:nvPr/>
        </p:nvSpPr>
        <p:spPr>
          <a:xfrm rot="20399226" flipH="1">
            <a:off x="7022977" y="16743"/>
            <a:ext cx="2517275" cy="1964975"/>
          </a:xfrm>
          <a:prstGeom prst="rt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00527" y="18606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坑</a:t>
            </a:r>
            <a:endParaRPr lang="zh-CN" altLang="en-US" sz="8800" dirty="0">
              <a:solidFill>
                <a:srgbClr val="DF494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829" y="1234493"/>
            <a:ext cx="35830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problem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meet</a:t>
            </a:r>
            <a:endParaRPr lang="zh-CN" altLang="en-US" sz="2500" dirty="0">
              <a:solidFill>
                <a:srgbClr val="334D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9" name="直角三角形 88"/>
          <p:cNvSpPr/>
          <p:nvPr/>
        </p:nvSpPr>
        <p:spPr>
          <a:xfrm rot="3321645" flipH="1">
            <a:off x="30938" y="795797"/>
            <a:ext cx="4365995" cy="3408078"/>
          </a:xfrm>
          <a:prstGeom prst="rtTriangle">
            <a:avLst/>
          </a:prstGeom>
          <a:solidFill>
            <a:srgbClr val="E7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直角三角形 89"/>
          <p:cNvSpPr/>
          <p:nvPr/>
        </p:nvSpPr>
        <p:spPr>
          <a:xfrm rot="2700000" flipH="1">
            <a:off x="-121462" y="643397"/>
            <a:ext cx="4365995" cy="3408078"/>
          </a:xfrm>
          <a:prstGeom prst="rtTriangle">
            <a:avLst/>
          </a:prstGeom>
          <a:solidFill>
            <a:srgbClr val="EBC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直角三角形 90"/>
          <p:cNvSpPr/>
          <p:nvPr/>
        </p:nvSpPr>
        <p:spPr>
          <a:xfrm rot="13500000" flipH="1">
            <a:off x="5776587" y="3885634"/>
            <a:ext cx="2187166" cy="2498783"/>
          </a:xfrm>
          <a:prstGeom prst="rtTriangle">
            <a:avLst/>
          </a:prstGeom>
          <a:solidFill>
            <a:srgbClr val="DF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1208085" y="3017044"/>
            <a:ext cx="615950" cy="648731"/>
            <a:chOff x="5677411" y="2293486"/>
            <a:chExt cx="547688" cy="800100"/>
          </a:xfrm>
        </p:grpSpPr>
        <p:sp>
          <p:nvSpPr>
            <p:cNvPr id="93" name="Freeform 103"/>
            <p:cNvSpPr>
              <a:spLocks/>
            </p:cNvSpPr>
            <p:nvPr/>
          </p:nvSpPr>
          <p:spPr bwMode="auto">
            <a:xfrm>
              <a:off x="5842511" y="2684011"/>
              <a:ext cx="382588" cy="409575"/>
            </a:xfrm>
            <a:custGeom>
              <a:avLst/>
              <a:gdLst>
                <a:gd name="T0" fmla="*/ 102 w 102"/>
                <a:gd name="T1" fmla="*/ 8 h 109"/>
                <a:gd name="T2" fmla="*/ 94 w 102"/>
                <a:gd name="T3" fmla="*/ 0 h 109"/>
                <a:gd name="T4" fmla="*/ 8 w 102"/>
                <a:gd name="T5" fmla="*/ 0 h 109"/>
                <a:gd name="T6" fmla="*/ 0 w 102"/>
                <a:gd name="T7" fmla="*/ 8 h 109"/>
                <a:gd name="T8" fmla="*/ 0 w 102"/>
                <a:gd name="T9" fmla="*/ 101 h 109"/>
                <a:gd name="T10" fmla="*/ 8 w 102"/>
                <a:gd name="T11" fmla="*/ 109 h 109"/>
                <a:gd name="T12" fmla="*/ 94 w 102"/>
                <a:gd name="T13" fmla="*/ 109 h 109"/>
                <a:gd name="T14" fmla="*/ 102 w 102"/>
                <a:gd name="T15" fmla="*/ 101 h 109"/>
                <a:gd name="T16" fmla="*/ 102 w 102"/>
                <a:gd name="T17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9">
                  <a:moveTo>
                    <a:pt x="102" y="8"/>
                  </a:moveTo>
                  <a:cubicBezTo>
                    <a:pt x="102" y="4"/>
                    <a:pt x="98" y="0"/>
                    <a:pt x="9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09"/>
                    <a:pt x="8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8" y="109"/>
                    <a:pt x="102" y="106"/>
                    <a:pt x="102" y="101"/>
                  </a:cubicBezTo>
                  <a:lnTo>
                    <a:pt x="102" y="8"/>
                  </a:lnTo>
                  <a:close/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auto">
            <a:xfrm>
              <a:off x="5842511" y="2530024"/>
              <a:ext cx="382588" cy="192088"/>
            </a:xfrm>
            <a:custGeom>
              <a:avLst/>
              <a:gdLst>
                <a:gd name="T0" fmla="*/ 0 w 102"/>
                <a:gd name="T1" fmla="*/ 51 h 51"/>
                <a:gd name="T2" fmla="*/ 51 w 102"/>
                <a:gd name="T3" fmla="*/ 0 h 51"/>
                <a:gd name="T4" fmla="*/ 102 w 102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51">
                  <a:moveTo>
                    <a:pt x="0" y="51"/>
                  </a:move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05"/>
            <p:cNvSpPr>
              <a:spLocks noChangeArrowheads="1"/>
            </p:cNvSpPr>
            <p:nvPr/>
          </p:nvSpPr>
          <p:spPr bwMode="auto">
            <a:xfrm>
              <a:off x="6018724" y="2458586"/>
              <a:ext cx="30163" cy="682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auto">
            <a:xfrm>
              <a:off x="6018724" y="2458586"/>
              <a:ext cx="30163" cy="68263"/>
            </a:xfrm>
            <a:custGeom>
              <a:avLst/>
              <a:gdLst>
                <a:gd name="T0" fmla="*/ 19 w 19"/>
                <a:gd name="T1" fmla="*/ 43 h 43"/>
                <a:gd name="T2" fmla="*/ 19 w 19"/>
                <a:gd name="T3" fmla="*/ 0 h 43"/>
                <a:gd name="T4" fmla="*/ 0 w 19"/>
                <a:gd name="T5" fmla="*/ 0 h 43"/>
                <a:gd name="T6" fmla="*/ 0 w 19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3">
                  <a:moveTo>
                    <a:pt x="19" y="43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auto">
            <a:xfrm>
              <a:off x="6018724" y="2458586"/>
              <a:ext cx="30163" cy="68263"/>
            </a:xfrm>
            <a:custGeom>
              <a:avLst/>
              <a:gdLst>
                <a:gd name="T0" fmla="*/ 19 w 19"/>
                <a:gd name="T1" fmla="*/ 43 h 43"/>
                <a:gd name="T2" fmla="*/ 19 w 19"/>
                <a:gd name="T3" fmla="*/ 0 h 43"/>
                <a:gd name="T4" fmla="*/ 0 w 19"/>
                <a:gd name="T5" fmla="*/ 0 h 43"/>
                <a:gd name="T6" fmla="*/ 0 w 19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3">
                  <a:moveTo>
                    <a:pt x="19" y="43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43"/>
                  </a:ln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auto">
            <a:xfrm>
              <a:off x="5842511" y="2996749"/>
              <a:ext cx="382588" cy="0"/>
            </a:xfrm>
            <a:custGeom>
              <a:avLst/>
              <a:gdLst>
                <a:gd name="T0" fmla="*/ 0 w 241"/>
                <a:gd name="T1" fmla="*/ 241 w 241"/>
                <a:gd name="T2" fmla="*/ 0 w 2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41">
                  <a:moveTo>
                    <a:pt x="0" y="0"/>
                  </a:moveTo>
                  <a:lnTo>
                    <a:pt x="2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>
              <a:off x="5842511" y="2996749"/>
              <a:ext cx="3825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Line 110"/>
            <p:cNvSpPr>
              <a:spLocks noChangeShapeType="1"/>
            </p:cNvSpPr>
            <p:nvPr/>
          </p:nvSpPr>
          <p:spPr bwMode="auto">
            <a:xfrm>
              <a:off x="5842511" y="2996749"/>
              <a:ext cx="382588" cy="0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auto">
            <a:xfrm>
              <a:off x="5745674" y="2293486"/>
              <a:ext cx="41275" cy="38100"/>
            </a:xfrm>
            <a:custGeom>
              <a:avLst/>
              <a:gdLst>
                <a:gd name="T0" fmla="*/ 9 w 11"/>
                <a:gd name="T1" fmla="*/ 2 h 10"/>
                <a:gd name="T2" fmla="*/ 9 w 11"/>
                <a:gd name="T3" fmla="*/ 9 h 10"/>
                <a:gd name="T4" fmla="*/ 2 w 11"/>
                <a:gd name="T5" fmla="*/ 9 h 10"/>
                <a:gd name="T6" fmla="*/ 2 w 11"/>
                <a:gd name="T7" fmla="*/ 2 h 10"/>
                <a:gd name="T8" fmla="*/ 9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11" y="4"/>
                    <a:pt x="11" y="7"/>
                    <a:pt x="9" y="9"/>
                  </a:cubicBezTo>
                  <a:cubicBezTo>
                    <a:pt x="7" y="10"/>
                    <a:pt x="4" y="10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auto">
            <a:xfrm>
              <a:off x="5817111" y="2372861"/>
              <a:ext cx="36513" cy="38100"/>
            </a:xfrm>
            <a:custGeom>
              <a:avLst/>
              <a:gdLst>
                <a:gd name="T0" fmla="*/ 9 w 10"/>
                <a:gd name="T1" fmla="*/ 1 h 10"/>
                <a:gd name="T2" fmla="*/ 9 w 10"/>
                <a:gd name="T3" fmla="*/ 8 h 10"/>
                <a:gd name="T4" fmla="*/ 2 w 10"/>
                <a:gd name="T5" fmla="*/ 8 h 10"/>
                <a:gd name="T6" fmla="*/ 2 w 10"/>
                <a:gd name="T7" fmla="*/ 1 h 10"/>
                <a:gd name="T8" fmla="*/ 9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auto">
            <a:xfrm>
              <a:off x="5745674" y="2372861"/>
              <a:ext cx="41275" cy="38100"/>
            </a:xfrm>
            <a:custGeom>
              <a:avLst/>
              <a:gdLst>
                <a:gd name="T0" fmla="*/ 9 w 11"/>
                <a:gd name="T1" fmla="*/ 1 h 10"/>
                <a:gd name="T2" fmla="*/ 9 w 11"/>
                <a:gd name="T3" fmla="*/ 8 h 10"/>
                <a:gd name="T4" fmla="*/ 2 w 11"/>
                <a:gd name="T5" fmla="*/ 8 h 10"/>
                <a:gd name="T6" fmla="*/ 2 w 11"/>
                <a:gd name="T7" fmla="*/ 1 h 10"/>
                <a:gd name="T8" fmla="*/ 9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11" y="3"/>
                    <a:pt x="11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auto">
            <a:xfrm>
              <a:off x="5677411" y="2372861"/>
              <a:ext cx="38100" cy="38100"/>
            </a:xfrm>
            <a:custGeom>
              <a:avLst/>
              <a:gdLst>
                <a:gd name="T0" fmla="*/ 8 w 10"/>
                <a:gd name="T1" fmla="*/ 1 h 10"/>
                <a:gd name="T2" fmla="*/ 8 w 10"/>
                <a:gd name="T3" fmla="*/ 8 h 10"/>
                <a:gd name="T4" fmla="*/ 1 w 10"/>
                <a:gd name="T5" fmla="*/ 8 h 10"/>
                <a:gd name="T6" fmla="*/ 1 w 10"/>
                <a:gd name="T7" fmla="*/ 1 h 10"/>
                <a:gd name="T8" fmla="*/ 8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8" y="8"/>
                  </a:cubicBez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8" y="1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auto">
            <a:xfrm>
              <a:off x="5888549" y="2447474"/>
              <a:ext cx="36513" cy="38100"/>
            </a:xfrm>
            <a:custGeom>
              <a:avLst/>
              <a:gdLst>
                <a:gd name="T0" fmla="*/ 9 w 10"/>
                <a:gd name="T1" fmla="*/ 2 h 10"/>
                <a:gd name="T2" fmla="*/ 9 w 10"/>
                <a:gd name="T3" fmla="*/ 8 h 10"/>
                <a:gd name="T4" fmla="*/ 2 w 10"/>
                <a:gd name="T5" fmla="*/ 8 h 10"/>
                <a:gd name="T6" fmla="*/ 2 w 10"/>
                <a:gd name="T7" fmla="*/ 2 h 10"/>
                <a:gd name="T8" fmla="*/ 9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2"/>
                  </a:moveTo>
                  <a:cubicBezTo>
                    <a:pt x="10" y="4"/>
                    <a:pt x="10" y="7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auto">
            <a:xfrm>
              <a:off x="5817111" y="2447474"/>
              <a:ext cx="36513" cy="38100"/>
            </a:xfrm>
            <a:custGeom>
              <a:avLst/>
              <a:gdLst>
                <a:gd name="T0" fmla="*/ 9 w 10"/>
                <a:gd name="T1" fmla="*/ 2 h 10"/>
                <a:gd name="T2" fmla="*/ 9 w 10"/>
                <a:gd name="T3" fmla="*/ 8 h 10"/>
                <a:gd name="T4" fmla="*/ 2 w 10"/>
                <a:gd name="T5" fmla="*/ 8 h 10"/>
                <a:gd name="T6" fmla="*/ 2 w 10"/>
                <a:gd name="T7" fmla="*/ 2 h 10"/>
                <a:gd name="T8" fmla="*/ 9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2"/>
                  </a:moveTo>
                  <a:cubicBezTo>
                    <a:pt x="10" y="4"/>
                    <a:pt x="10" y="7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auto">
            <a:xfrm>
              <a:off x="5745674" y="2447474"/>
              <a:ext cx="41275" cy="38100"/>
            </a:xfrm>
            <a:custGeom>
              <a:avLst/>
              <a:gdLst>
                <a:gd name="T0" fmla="*/ 9 w 11"/>
                <a:gd name="T1" fmla="*/ 2 h 10"/>
                <a:gd name="T2" fmla="*/ 9 w 11"/>
                <a:gd name="T3" fmla="*/ 8 h 10"/>
                <a:gd name="T4" fmla="*/ 2 w 11"/>
                <a:gd name="T5" fmla="*/ 8 h 10"/>
                <a:gd name="T6" fmla="*/ 2 w 11"/>
                <a:gd name="T7" fmla="*/ 2 h 10"/>
                <a:gd name="T8" fmla="*/ 9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11" y="4"/>
                    <a:pt x="11" y="7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auto">
            <a:xfrm>
              <a:off x="5677411" y="2447474"/>
              <a:ext cx="38100" cy="38100"/>
            </a:xfrm>
            <a:custGeom>
              <a:avLst/>
              <a:gdLst>
                <a:gd name="T0" fmla="*/ 8 w 10"/>
                <a:gd name="T1" fmla="*/ 2 h 10"/>
                <a:gd name="T2" fmla="*/ 8 w 10"/>
                <a:gd name="T3" fmla="*/ 8 h 10"/>
                <a:gd name="T4" fmla="*/ 1 w 10"/>
                <a:gd name="T5" fmla="*/ 8 h 10"/>
                <a:gd name="T6" fmla="*/ 1 w 10"/>
                <a:gd name="T7" fmla="*/ 2 h 10"/>
                <a:gd name="T8" fmla="*/ 8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2"/>
                  </a:moveTo>
                  <a:cubicBezTo>
                    <a:pt x="10" y="4"/>
                    <a:pt x="10" y="7"/>
                    <a:pt x="8" y="8"/>
                  </a:cubicBezTo>
                  <a:cubicBezTo>
                    <a:pt x="6" y="10"/>
                    <a:pt x="3" y="10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auto">
            <a:xfrm>
              <a:off x="5817111" y="2523674"/>
              <a:ext cx="36513" cy="41275"/>
            </a:xfrm>
            <a:custGeom>
              <a:avLst/>
              <a:gdLst>
                <a:gd name="T0" fmla="*/ 9 w 10"/>
                <a:gd name="T1" fmla="*/ 2 h 11"/>
                <a:gd name="T2" fmla="*/ 9 w 10"/>
                <a:gd name="T3" fmla="*/ 9 h 11"/>
                <a:gd name="T4" fmla="*/ 2 w 10"/>
                <a:gd name="T5" fmla="*/ 9 h 11"/>
                <a:gd name="T6" fmla="*/ 2 w 10"/>
                <a:gd name="T7" fmla="*/ 2 h 11"/>
                <a:gd name="T8" fmla="*/ 9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2"/>
                  </a:moveTo>
                  <a:cubicBezTo>
                    <a:pt x="10" y="4"/>
                    <a:pt x="10" y="7"/>
                    <a:pt x="9" y="9"/>
                  </a:cubicBezTo>
                  <a:cubicBezTo>
                    <a:pt x="7" y="11"/>
                    <a:pt x="4" y="11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auto">
            <a:xfrm>
              <a:off x="5745674" y="2523674"/>
              <a:ext cx="41275" cy="41275"/>
            </a:xfrm>
            <a:custGeom>
              <a:avLst/>
              <a:gdLst>
                <a:gd name="T0" fmla="*/ 9 w 11"/>
                <a:gd name="T1" fmla="*/ 2 h 11"/>
                <a:gd name="T2" fmla="*/ 9 w 11"/>
                <a:gd name="T3" fmla="*/ 9 h 11"/>
                <a:gd name="T4" fmla="*/ 2 w 11"/>
                <a:gd name="T5" fmla="*/ 9 h 11"/>
                <a:gd name="T6" fmla="*/ 2 w 11"/>
                <a:gd name="T7" fmla="*/ 2 h 11"/>
                <a:gd name="T8" fmla="*/ 9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2"/>
                  </a:moveTo>
                  <a:cubicBezTo>
                    <a:pt x="11" y="4"/>
                    <a:pt x="11" y="7"/>
                    <a:pt x="9" y="9"/>
                  </a:cubicBezTo>
                  <a:cubicBezTo>
                    <a:pt x="7" y="11"/>
                    <a:pt x="4" y="11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auto">
            <a:xfrm>
              <a:off x="5677411" y="2523674"/>
              <a:ext cx="38100" cy="41275"/>
            </a:xfrm>
            <a:custGeom>
              <a:avLst/>
              <a:gdLst>
                <a:gd name="T0" fmla="*/ 8 w 10"/>
                <a:gd name="T1" fmla="*/ 2 h 11"/>
                <a:gd name="T2" fmla="*/ 8 w 10"/>
                <a:gd name="T3" fmla="*/ 9 h 11"/>
                <a:gd name="T4" fmla="*/ 1 w 10"/>
                <a:gd name="T5" fmla="*/ 9 h 11"/>
                <a:gd name="T6" fmla="*/ 1 w 10"/>
                <a:gd name="T7" fmla="*/ 2 h 11"/>
                <a:gd name="T8" fmla="*/ 8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2"/>
                  </a:moveTo>
                  <a:cubicBezTo>
                    <a:pt x="10" y="4"/>
                    <a:pt x="10" y="7"/>
                    <a:pt x="8" y="9"/>
                  </a:cubicBezTo>
                  <a:cubicBezTo>
                    <a:pt x="6" y="11"/>
                    <a:pt x="3" y="11"/>
                    <a:pt x="1" y="9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auto">
            <a:xfrm>
              <a:off x="5745674" y="2601461"/>
              <a:ext cx="41275" cy="38100"/>
            </a:xfrm>
            <a:custGeom>
              <a:avLst/>
              <a:gdLst>
                <a:gd name="T0" fmla="*/ 9 w 11"/>
                <a:gd name="T1" fmla="*/ 2 h 10"/>
                <a:gd name="T2" fmla="*/ 9 w 11"/>
                <a:gd name="T3" fmla="*/ 8 h 10"/>
                <a:gd name="T4" fmla="*/ 2 w 11"/>
                <a:gd name="T5" fmla="*/ 8 h 10"/>
                <a:gd name="T6" fmla="*/ 2 w 11"/>
                <a:gd name="T7" fmla="*/ 2 h 10"/>
                <a:gd name="T8" fmla="*/ 9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11" y="3"/>
                    <a:pt x="11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</a:path>
              </a:pathLst>
            </a:custGeom>
            <a:solidFill>
              <a:srgbClr val="07C6CE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23"/>
            <p:cNvSpPr>
              <a:spLocks noChangeArrowheads="1"/>
            </p:cNvSpPr>
            <p:nvPr/>
          </p:nvSpPr>
          <p:spPr bwMode="auto">
            <a:xfrm>
              <a:off x="5936174" y="2763386"/>
              <a:ext cx="195263" cy="150813"/>
            </a:xfrm>
            <a:prstGeom prst="rect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007449" y="4379232"/>
            <a:ext cx="457200" cy="596900"/>
            <a:chOff x="7835900" y="3189288"/>
            <a:chExt cx="457200" cy="596900"/>
          </a:xfrm>
        </p:grpSpPr>
        <p:sp>
          <p:nvSpPr>
            <p:cNvPr id="115" name="Freeform 146"/>
            <p:cNvSpPr>
              <a:spLocks/>
            </p:cNvSpPr>
            <p:nvPr/>
          </p:nvSpPr>
          <p:spPr bwMode="auto">
            <a:xfrm>
              <a:off x="7835900" y="3189288"/>
              <a:ext cx="457200" cy="503238"/>
            </a:xfrm>
            <a:custGeom>
              <a:avLst/>
              <a:gdLst>
                <a:gd name="T0" fmla="*/ 122 w 122"/>
                <a:gd name="T1" fmla="*/ 8 h 134"/>
                <a:gd name="T2" fmla="*/ 114 w 122"/>
                <a:gd name="T3" fmla="*/ 0 h 134"/>
                <a:gd name="T4" fmla="*/ 8 w 122"/>
                <a:gd name="T5" fmla="*/ 0 h 134"/>
                <a:gd name="T6" fmla="*/ 0 w 122"/>
                <a:gd name="T7" fmla="*/ 8 h 134"/>
                <a:gd name="T8" fmla="*/ 0 w 122"/>
                <a:gd name="T9" fmla="*/ 126 h 134"/>
                <a:gd name="T10" fmla="*/ 8 w 122"/>
                <a:gd name="T11" fmla="*/ 134 h 134"/>
                <a:gd name="T12" fmla="*/ 114 w 122"/>
                <a:gd name="T13" fmla="*/ 134 h 134"/>
                <a:gd name="T14" fmla="*/ 122 w 122"/>
                <a:gd name="T15" fmla="*/ 126 h 134"/>
                <a:gd name="T16" fmla="*/ 122 w 122"/>
                <a:gd name="T17" fmla="*/ 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34">
                  <a:moveTo>
                    <a:pt x="122" y="8"/>
                  </a:moveTo>
                  <a:cubicBezTo>
                    <a:pt x="122" y="4"/>
                    <a:pt x="119" y="0"/>
                    <a:pt x="11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0"/>
                    <a:pt x="4" y="134"/>
                    <a:pt x="8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9" y="134"/>
                    <a:pt x="122" y="130"/>
                    <a:pt x="122" y="126"/>
                  </a:cubicBezTo>
                  <a:lnTo>
                    <a:pt x="122" y="8"/>
                  </a:lnTo>
                  <a:close/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147"/>
            <p:cNvSpPr>
              <a:spLocks noChangeShapeType="1"/>
            </p:cNvSpPr>
            <p:nvPr/>
          </p:nvSpPr>
          <p:spPr bwMode="auto">
            <a:xfrm>
              <a:off x="7866063" y="3744913"/>
              <a:ext cx="396875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Line 148"/>
            <p:cNvSpPr>
              <a:spLocks noChangeShapeType="1"/>
            </p:cNvSpPr>
            <p:nvPr/>
          </p:nvSpPr>
          <p:spPr bwMode="auto">
            <a:xfrm>
              <a:off x="7896225" y="3786188"/>
              <a:ext cx="3365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Line 149"/>
            <p:cNvSpPr>
              <a:spLocks noChangeShapeType="1"/>
            </p:cNvSpPr>
            <p:nvPr/>
          </p:nvSpPr>
          <p:spPr bwMode="auto">
            <a:xfrm>
              <a:off x="7926388" y="3189288"/>
              <a:ext cx="0" cy="503238"/>
            </a:xfrm>
            <a:prstGeom prst="line">
              <a:avLst/>
            </a:pr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50"/>
            <p:cNvSpPr>
              <a:spLocks/>
            </p:cNvSpPr>
            <p:nvPr/>
          </p:nvSpPr>
          <p:spPr bwMode="auto">
            <a:xfrm>
              <a:off x="8086725" y="3203576"/>
              <a:ext cx="131763" cy="198438"/>
            </a:xfrm>
            <a:custGeom>
              <a:avLst/>
              <a:gdLst>
                <a:gd name="T0" fmla="*/ 83 w 83"/>
                <a:gd name="T1" fmla="*/ 0 h 125"/>
                <a:gd name="T2" fmla="*/ 83 w 83"/>
                <a:gd name="T3" fmla="*/ 125 h 125"/>
                <a:gd name="T4" fmla="*/ 43 w 83"/>
                <a:gd name="T5" fmla="*/ 102 h 125"/>
                <a:gd name="T6" fmla="*/ 0 w 83"/>
                <a:gd name="T7" fmla="*/ 125 h 125"/>
                <a:gd name="T8" fmla="*/ 0 w 8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83" y="125"/>
                  </a:lnTo>
                  <a:lnTo>
                    <a:pt x="43" y="102"/>
                  </a:lnTo>
                  <a:lnTo>
                    <a:pt x="0" y="125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8067113" y="1097676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51897" y="4220911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Two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112851" y="3017044"/>
            <a:ext cx="1810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Three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87100" y="4034662"/>
            <a:ext cx="358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java.lang.UnsatisfiedLinkError</a:t>
            </a:r>
            <a:r>
              <a:rPr lang="en-US" sz="1600" dirty="0"/>
              <a:t>: could find DSO to load: </a:t>
            </a:r>
            <a:r>
              <a:rPr lang="en-US" sz="1600" dirty="0">
                <a:hlinkClick r:id="rId2"/>
              </a:rPr>
              <a:t>libreactnativejni.so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07449" y="5350391"/>
            <a:ext cx="6838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Caused by: 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java.lang.IllegalAccessError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: Method 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‘void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android.support.v4.net.ConnectivityManagerComp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8469082" y="450317"/>
            <a:ext cx="771138" cy="697529"/>
            <a:chOff x="6397625" y="1693863"/>
            <a:chExt cx="698500" cy="631825"/>
          </a:xfrm>
        </p:grpSpPr>
        <p:sp>
          <p:nvSpPr>
            <p:cNvPr id="126" name="Freeform 276"/>
            <p:cNvSpPr>
              <a:spLocks/>
            </p:cNvSpPr>
            <p:nvPr/>
          </p:nvSpPr>
          <p:spPr bwMode="auto">
            <a:xfrm>
              <a:off x="6397625" y="1693863"/>
              <a:ext cx="698500" cy="631825"/>
            </a:xfrm>
            <a:custGeom>
              <a:avLst/>
              <a:gdLst>
                <a:gd name="T0" fmla="*/ 136 w 186"/>
                <a:gd name="T1" fmla="*/ 6 h 168"/>
                <a:gd name="T2" fmla="*/ 122 w 186"/>
                <a:gd name="T3" fmla="*/ 0 h 168"/>
                <a:gd name="T4" fmla="*/ 94 w 186"/>
                <a:gd name="T5" fmla="*/ 0 h 168"/>
                <a:gd name="T6" fmla="*/ 81 w 186"/>
                <a:gd name="T7" fmla="*/ 6 h 168"/>
                <a:gd name="T8" fmla="*/ 3 w 186"/>
                <a:gd name="T9" fmla="*/ 84 h 168"/>
                <a:gd name="T10" fmla="*/ 3 w 186"/>
                <a:gd name="T11" fmla="*/ 95 h 168"/>
                <a:gd name="T12" fmla="*/ 72 w 186"/>
                <a:gd name="T13" fmla="*/ 165 h 168"/>
                <a:gd name="T14" fmla="*/ 83 w 186"/>
                <a:gd name="T15" fmla="*/ 165 h 168"/>
                <a:gd name="T16" fmla="*/ 183 w 186"/>
                <a:gd name="T17" fmla="*/ 65 h 168"/>
                <a:gd name="T18" fmla="*/ 183 w 186"/>
                <a:gd name="T19" fmla="*/ 53 h 168"/>
                <a:gd name="T20" fmla="*/ 136 w 186"/>
                <a:gd name="T21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68">
                  <a:moveTo>
                    <a:pt x="136" y="6"/>
                  </a:moveTo>
                  <a:cubicBezTo>
                    <a:pt x="133" y="3"/>
                    <a:pt x="126" y="0"/>
                    <a:pt x="12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0"/>
                    <a:pt x="84" y="3"/>
                    <a:pt x="81" y="6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87"/>
                    <a:pt x="0" y="92"/>
                    <a:pt x="3" y="9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75" y="168"/>
                    <a:pt x="80" y="168"/>
                    <a:pt x="83" y="165"/>
                  </a:cubicBezTo>
                  <a:cubicBezTo>
                    <a:pt x="183" y="65"/>
                    <a:pt x="183" y="65"/>
                    <a:pt x="183" y="65"/>
                  </a:cubicBezTo>
                  <a:cubicBezTo>
                    <a:pt x="186" y="61"/>
                    <a:pt x="186" y="56"/>
                    <a:pt x="183" y="53"/>
                  </a:cubicBezTo>
                  <a:lnTo>
                    <a:pt x="136" y="6"/>
                  </a:lnTo>
                  <a:close/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77"/>
            <p:cNvSpPr>
              <a:spLocks/>
            </p:cNvSpPr>
            <p:nvPr/>
          </p:nvSpPr>
          <p:spPr bwMode="auto">
            <a:xfrm>
              <a:off x="6713538" y="1709738"/>
              <a:ext cx="179388" cy="82550"/>
            </a:xfrm>
            <a:custGeom>
              <a:avLst/>
              <a:gdLst>
                <a:gd name="T0" fmla="*/ 0 w 48"/>
                <a:gd name="T1" fmla="*/ 0 h 22"/>
                <a:gd name="T2" fmla="*/ 19 w 48"/>
                <a:gd name="T3" fmla="*/ 19 h 22"/>
                <a:gd name="T4" fmla="*/ 30 w 48"/>
                <a:gd name="T5" fmla="*/ 19 h 22"/>
                <a:gd name="T6" fmla="*/ 48 w 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2">
                  <a:moveTo>
                    <a:pt x="0" y="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22"/>
                    <a:pt x="27" y="22"/>
                    <a:pt x="30" y="19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noFill/>
            <a:ln w="301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6710363" y="1822450"/>
              <a:ext cx="74613" cy="77788"/>
            </a:xfrm>
            <a:custGeom>
              <a:avLst/>
              <a:gdLst>
                <a:gd name="T0" fmla="*/ 23 w 47"/>
                <a:gd name="T1" fmla="*/ 49 h 49"/>
                <a:gd name="T2" fmla="*/ 0 w 47"/>
                <a:gd name="T3" fmla="*/ 23 h 49"/>
                <a:gd name="T4" fmla="*/ 23 w 47"/>
                <a:gd name="T5" fmla="*/ 0 h 49"/>
                <a:gd name="T6" fmla="*/ 47 w 47"/>
                <a:gd name="T7" fmla="*/ 23 h 49"/>
                <a:gd name="T8" fmla="*/ 23 w 47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23" y="49"/>
                  </a:moveTo>
                  <a:lnTo>
                    <a:pt x="0" y="23"/>
                  </a:lnTo>
                  <a:lnTo>
                    <a:pt x="23" y="0"/>
                  </a:lnTo>
                  <a:lnTo>
                    <a:pt x="47" y="23"/>
                  </a:lnTo>
                  <a:lnTo>
                    <a:pt x="23" y="4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9"/>
            <p:cNvSpPr>
              <a:spLocks/>
            </p:cNvSpPr>
            <p:nvPr/>
          </p:nvSpPr>
          <p:spPr bwMode="auto">
            <a:xfrm>
              <a:off x="6710363" y="1912938"/>
              <a:ext cx="74613" cy="74613"/>
            </a:xfrm>
            <a:custGeom>
              <a:avLst/>
              <a:gdLst>
                <a:gd name="T0" fmla="*/ 23 w 47"/>
                <a:gd name="T1" fmla="*/ 47 h 47"/>
                <a:gd name="T2" fmla="*/ 0 w 47"/>
                <a:gd name="T3" fmla="*/ 23 h 47"/>
                <a:gd name="T4" fmla="*/ 23 w 47"/>
                <a:gd name="T5" fmla="*/ 0 h 47"/>
                <a:gd name="T6" fmla="*/ 47 w 47"/>
                <a:gd name="T7" fmla="*/ 23 h 47"/>
                <a:gd name="T8" fmla="*/ 23 w 4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lnTo>
                    <a:pt x="0" y="23"/>
                  </a:lnTo>
                  <a:lnTo>
                    <a:pt x="23" y="0"/>
                  </a:lnTo>
                  <a:lnTo>
                    <a:pt x="47" y="23"/>
                  </a:lnTo>
                  <a:lnTo>
                    <a:pt x="23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0"/>
            <p:cNvSpPr>
              <a:spLocks/>
            </p:cNvSpPr>
            <p:nvPr/>
          </p:nvSpPr>
          <p:spPr bwMode="auto">
            <a:xfrm>
              <a:off x="6796088" y="1998663"/>
              <a:ext cx="79375" cy="79375"/>
            </a:xfrm>
            <a:custGeom>
              <a:avLst/>
              <a:gdLst>
                <a:gd name="T0" fmla="*/ 26 w 50"/>
                <a:gd name="T1" fmla="*/ 50 h 50"/>
                <a:gd name="T2" fmla="*/ 0 w 50"/>
                <a:gd name="T3" fmla="*/ 26 h 50"/>
                <a:gd name="T4" fmla="*/ 26 w 50"/>
                <a:gd name="T5" fmla="*/ 0 h 50"/>
                <a:gd name="T6" fmla="*/ 50 w 50"/>
                <a:gd name="T7" fmla="*/ 26 h 50"/>
                <a:gd name="T8" fmla="*/ 26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26" y="50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50" y="26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6710363" y="1998663"/>
              <a:ext cx="74613" cy="79375"/>
            </a:xfrm>
            <a:custGeom>
              <a:avLst/>
              <a:gdLst>
                <a:gd name="T0" fmla="*/ 23 w 47"/>
                <a:gd name="T1" fmla="*/ 50 h 50"/>
                <a:gd name="T2" fmla="*/ 0 w 47"/>
                <a:gd name="T3" fmla="*/ 26 h 50"/>
                <a:gd name="T4" fmla="*/ 23 w 47"/>
                <a:gd name="T5" fmla="*/ 0 h 50"/>
                <a:gd name="T6" fmla="*/ 47 w 47"/>
                <a:gd name="T7" fmla="*/ 26 h 50"/>
                <a:gd name="T8" fmla="*/ 23 w 4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23" y="50"/>
                  </a:moveTo>
                  <a:lnTo>
                    <a:pt x="0" y="26"/>
                  </a:lnTo>
                  <a:lnTo>
                    <a:pt x="23" y="0"/>
                  </a:lnTo>
                  <a:lnTo>
                    <a:pt x="47" y="26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2"/>
            <p:cNvSpPr>
              <a:spLocks/>
            </p:cNvSpPr>
            <p:nvPr/>
          </p:nvSpPr>
          <p:spPr bwMode="auto">
            <a:xfrm>
              <a:off x="6796088" y="1912938"/>
              <a:ext cx="79375" cy="74613"/>
            </a:xfrm>
            <a:custGeom>
              <a:avLst/>
              <a:gdLst>
                <a:gd name="T0" fmla="*/ 26 w 50"/>
                <a:gd name="T1" fmla="*/ 47 h 47"/>
                <a:gd name="T2" fmla="*/ 0 w 50"/>
                <a:gd name="T3" fmla="*/ 23 h 47"/>
                <a:gd name="T4" fmla="*/ 26 w 50"/>
                <a:gd name="T5" fmla="*/ 0 h 47"/>
                <a:gd name="T6" fmla="*/ 50 w 50"/>
                <a:gd name="T7" fmla="*/ 23 h 47"/>
                <a:gd name="T8" fmla="*/ 26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26" y="47"/>
                  </a:moveTo>
                  <a:lnTo>
                    <a:pt x="0" y="23"/>
                  </a:lnTo>
                  <a:lnTo>
                    <a:pt x="26" y="0"/>
                  </a:lnTo>
                  <a:lnTo>
                    <a:pt x="50" y="23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83"/>
            <p:cNvSpPr>
              <a:spLocks/>
            </p:cNvSpPr>
            <p:nvPr/>
          </p:nvSpPr>
          <p:spPr bwMode="auto">
            <a:xfrm>
              <a:off x="6619875" y="1912938"/>
              <a:ext cx="77788" cy="74613"/>
            </a:xfrm>
            <a:custGeom>
              <a:avLst/>
              <a:gdLst>
                <a:gd name="T0" fmla="*/ 23 w 49"/>
                <a:gd name="T1" fmla="*/ 47 h 47"/>
                <a:gd name="T2" fmla="*/ 0 w 49"/>
                <a:gd name="T3" fmla="*/ 23 h 47"/>
                <a:gd name="T4" fmla="*/ 23 w 49"/>
                <a:gd name="T5" fmla="*/ 0 h 47"/>
                <a:gd name="T6" fmla="*/ 49 w 49"/>
                <a:gd name="T7" fmla="*/ 23 h 47"/>
                <a:gd name="T8" fmla="*/ 23 w 4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7">
                  <a:moveTo>
                    <a:pt x="23" y="47"/>
                  </a:moveTo>
                  <a:lnTo>
                    <a:pt x="0" y="23"/>
                  </a:lnTo>
                  <a:lnTo>
                    <a:pt x="23" y="0"/>
                  </a:lnTo>
                  <a:lnTo>
                    <a:pt x="49" y="23"/>
                  </a:lnTo>
                  <a:lnTo>
                    <a:pt x="23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6619875" y="2089150"/>
              <a:ext cx="77788" cy="77788"/>
            </a:xfrm>
            <a:custGeom>
              <a:avLst/>
              <a:gdLst>
                <a:gd name="T0" fmla="*/ 23 w 49"/>
                <a:gd name="T1" fmla="*/ 49 h 49"/>
                <a:gd name="T2" fmla="*/ 0 w 49"/>
                <a:gd name="T3" fmla="*/ 23 h 49"/>
                <a:gd name="T4" fmla="*/ 23 w 49"/>
                <a:gd name="T5" fmla="*/ 0 h 49"/>
                <a:gd name="T6" fmla="*/ 49 w 49"/>
                <a:gd name="T7" fmla="*/ 23 h 49"/>
                <a:gd name="T8" fmla="*/ 23 w 49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23" y="49"/>
                  </a:moveTo>
                  <a:lnTo>
                    <a:pt x="0" y="23"/>
                  </a:lnTo>
                  <a:lnTo>
                    <a:pt x="23" y="0"/>
                  </a:lnTo>
                  <a:lnTo>
                    <a:pt x="49" y="23"/>
                  </a:lnTo>
                  <a:lnTo>
                    <a:pt x="23" y="4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6529388" y="1998663"/>
              <a:ext cx="79375" cy="79375"/>
            </a:xfrm>
            <a:custGeom>
              <a:avLst/>
              <a:gdLst>
                <a:gd name="T0" fmla="*/ 26 w 50"/>
                <a:gd name="T1" fmla="*/ 50 h 50"/>
                <a:gd name="T2" fmla="*/ 0 w 50"/>
                <a:gd name="T3" fmla="*/ 26 h 50"/>
                <a:gd name="T4" fmla="*/ 26 w 50"/>
                <a:gd name="T5" fmla="*/ 0 h 50"/>
                <a:gd name="T6" fmla="*/ 50 w 50"/>
                <a:gd name="T7" fmla="*/ 26 h 50"/>
                <a:gd name="T8" fmla="*/ 26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26" y="50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50" y="26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86"/>
            <p:cNvSpPr>
              <a:spLocks/>
            </p:cNvSpPr>
            <p:nvPr/>
          </p:nvSpPr>
          <p:spPr bwMode="auto">
            <a:xfrm>
              <a:off x="6710363" y="2089150"/>
              <a:ext cx="74613" cy="77788"/>
            </a:xfrm>
            <a:custGeom>
              <a:avLst/>
              <a:gdLst>
                <a:gd name="T0" fmla="*/ 23 w 47"/>
                <a:gd name="T1" fmla="*/ 49 h 49"/>
                <a:gd name="T2" fmla="*/ 0 w 47"/>
                <a:gd name="T3" fmla="*/ 23 h 49"/>
                <a:gd name="T4" fmla="*/ 23 w 47"/>
                <a:gd name="T5" fmla="*/ 0 h 49"/>
                <a:gd name="T6" fmla="*/ 47 w 47"/>
                <a:gd name="T7" fmla="*/ 23 h 49"/>
                <a:gd name="T8" fmla="*/ 23 w 47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23" y="49"/>
                  </a:moveTo>
                  <a:lnTo>
                    <a:pt x="0" y="23"/>
                  </a:lnTo>
                  <a:lnTo>
                    <a:pt x="23" y="0"/>
                  </a:lnTo>
                  <a:lnTo>
                    <a:pt x="47" y="23"/>
                  </a:lnTo>
                  <a:lnTo>
                    <a:pt x="23" y="4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6619875" y="1998663"/>
              <a:ext cx="77788" cy="79375"/>
            </a:xfrm>
            <a:custGeom>
              <a:avLst/>
              <a:gdLst>
                <a:gd name="T0" fmla="*/ 23 w 49"/>
                <a:gd name="T1" fmla="*/ 50 h 50"/>
                <a:gd name="T2" fmla="*/ 0 w 49"/>
                <a:gd name="T3" fmla="*/ 26 h 50"/>
                <a:gd name="T4" fmla="*/ 23 w 49"/>
                <a:gd name="T5" fmla="*/ 0 h 50"/>
                <a:gd name="T6" fmla="*/ 49 w 49"/>
                <a:gd name="T7" fmla="*/ 26 h 50"/>
                <a:gd name="T8" fmla="*/ 23 w 49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23" y="50"/>
                  </a:moveTo>
                  <a:lnTo>
                    <a:pt x="0" y="26"/>
                  </a:lnTo>
                  <a:lnTo>
                    <a:pt x="23" y="0"/>
                  </a:lnTo>
                  <a:lnTo>
                    <a:pt x="49" y="26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8" name="矩形 137"/>
          <p:cNvSpPr/>
          <p:nvPr/>
        </p:nvSpPr>
        <p:spPr>
          <a:xfrm>
            <a:off x="8355606" y="2325453"/>
            <a:ext cx="3664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Warning: Failed to create the file android/app/assets/</a:t>
            </a:r>
            <a:r>
              <a:rPr lang="en-US" sz="1600" dirty="0" err="1"/>
              <a:t>index.android.bundle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0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04550" y="1766402"/>
            <a:ext cx="7146278" cy="3325196"/>
            <a:chOff x="1080550" y="1766402"/>
            <a:chExt cx="7146278" cy="3325196"/>
          </a:xfrm>
        </p:grpSpPr>
        <p:sp>
          <p:nvSpPr>
            <p:cNvPr id="18" name="文本框 11"/>
            <p:cNvSpPr txBox="1"/>
            <p:nvPr/>
          </p:nvSpPr>
          <p:spPr>
            <a:xfrm>
              <a:off x="2589408" y="4412381"/>
              <a:ext cx="563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http://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www.jianshu.com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/u/ebb100922304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34474" y="2590841"/>
              <a:ext cx="414728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Thanks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文本框 6"/>
            <p:cNvSpPr txBox="1"/>
            <p:nvPr/>
          </p:nvSpPr>
          <p:spPr>
            <a:xfrm>
              <a:off x="4479635" y="1766402"/>
              <a:ext cx="18473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80550" y="2335529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My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简书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8634578" y="3972422"/>
            <a:ext cx="1815057" cy="594828"/>
          </a:xfrm>
          <a:prstGeom prst="parallelogram">
            <a:avLst/>
          </a:prstGeom>
          <a:solidFill>
            <a:srgbClr val="EBC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582527" y="1658451"/>
            <a:ext cx="39405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2017.8.31</a:t>
            </a:r>
            <a:endParaRPr lang="zh-CN" altLang="en-US" sz="6600" dirty="0">
              <a:solidFill>
                <a:srgbClr val="334D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752787" y="2682189"/>
            <a:ext cx="3430114" cy="0"/>
          </a:xfrm>
          <a:prstGeom prst="line">
            <a:avLst/>
          </a:prstGeom>
          <a:ln>
            <a:solidFill>
              <a:srgbClr val="DF49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752787" y="3790186"/>
            <a:ext cx="3430114" cy="0"/>
          </a:xfrm>
          <a:prstGeom prst="line">
            <a:avLst/>
          </a:prstGeom>
          <a:ln>
            <a:solidFill>
              <a:srgbClr val="DF49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82527" y="2613950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DF4949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React</a:t>
            </a:r>
            <a:r>
              <a:rPr lang="zh-CN" altLang="en-US" sz="5400" b="1" dirty="0" smtClean="0">
                <a:solidFill>
                  <a:srgbClr val="DF4949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 </a:t>
            </a:r>
            <a:r>
              <a:rPr lang="en-US" altLang="zh-CN" sz="5400" b="1" dirty="0" smtClean="0">
                <a:solidFill>
                  <a:srgbClr val="DF4949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Native</a:t>
            </a:r>
            <a:endParaRPr lang="zh-CN" altLang="en-US" sz="5400" b="1" dirty="0" smtClean="0">
              <a:solidFill>
                <a:srgbClr val="DF4949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37829" y="3278873"/>
            <a:ext cx="45063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nce,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write</a:t>
            </a:r>
            <a:r>
              <a:rPr lang="zh-CN" altLang="en-US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5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anywhere</a:t>
            </a:r>
            <a:endParaRPr lang="zh-CN" altLang="en-US" sz="2500" dirty="0">
              <a:solidFill>
                <a:srgbClr val="334D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0923" y="4548878"/>
            <a:ext cx="320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</a:t>
            </a:r>
            <a:r>
              <a:rPr lang="en-US" altLang="zh-CN" sz="2400" dirty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://</a:t>
            </a:r>
            <a:r>
              <a:rPr lang="en-US" altLang="zh-CN" sz="2400" dirty="0" err="1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facebook.github.io</a:t>
            </a:r>
            <a:r>
              <a:rPr lang="en-US" altLang="zh-CN" sz="24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/react-native</a:t>
            </a:r>
            <a:r>
              <a:rPr lang="en-US" altLang="zh-CN" sz="2400" dirty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endParaRPr lang="zh-CN" altLang="en-US" sz="2400" dirty="0">
              <a:solidFill>
                <a:srgbClr val="334D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33959" y="39442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官方</a:t>
            </a:r>
            <a:r>
              <a:rPr lang="zh-CN" altLang="en-US" sz="3600" dirty="0" smtClean="0">
                <a:solidFill>
                  <a:srgbClr val="334D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访问</a:t>
            </a:r>
            <a:endParaRPr lang="zh-CN" altLang="en-US" sz="3600" dirty="0">
              <a:solidFill>
                <a:srgbClr val="334D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143664" y="931459"/>
            <a:ext cx="4995082" cy="4995082"/>
          </a:xfrm>
          <a:prstGeom prst="ellipse">
            <a:avLst/>
          </a:prstGeom>
          <a:noFill/>
          <a:ln w="76200">
            <a:solidFill>
              <a:srgbClr val="334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070749" y="2129681"/>
            <a:ext cx="4544704" cy="0"/>
          </a:xfrm>
          <a:prstGeom prst="line">
            <a:avLst/>
          </a:prstGeom>
          <a:ln w="76200">
            <a:solidFill>
              <a:srgbClr val="33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601805" y="2115403"/>
            <a:ext cx="651044" cy="651044"/>
          </a:xfrm>
          <a:prstGeom prst="line">
            <a:avLst/>
          </a:prstGeom>
          <a:ln w="76200">
            <a:solidFill>
              <a:srgbClr val="33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7800" y="3822350"/>
            <a:ext cx="7515864" cy="0"/>
          </a:xfrm>
          <a:prstGeom prst="line">
            <a:avLst/>
          </a:prstGeom>
          <a:ln w="76200">
            <a:solidFill>
              <a:srgbClr val="33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063321" y="5473676"/>
            <a:ext cx="2593267" cy="0"/>
          </a:xfrm>
          <a:prstGeom prst="line">
            <a:avLst/>
          </a:prstGeom>
          <a:ln w="76200">
            <a:solidFill>
              <a:srgbClr val="33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615453" y="4789713"/>
            <a:ext cx="967074" cy="688214"/>
          </a:xfrm>
          <a:prstGeom prst="line">
            <a:avLst/>
          </a:prstGeom>
          <a:ln w="76200">
            <a:solidFill>
              <a:srgbClr val="33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4169812" y="2322031"/>
            <a:ext cx="3445641" cy="464474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必须理解的概念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08033" y="1063011"/>
            <a:ext cx="859809" cy="859809"/>
          </a:xfrm>
          <a:prstGeom prst="ellipse">
            <a:avLst/>
          </a:prstGeom>
          <a:solidFill>
            <a:srgbClr val="DF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21"/>
          <p:cNvSpPr>
            <a:spLocks noEditPoints="1"/>
          </p:cNvSpPr>
          <p:nvPr/>
        </p:nvSpPr>
        <p:spPr bwMode="auto">
          <a:xfrm>
            <a:off x="3356787" y="1277785"/>
            <a:ext cx="566568" cy="432382"/>
          </a:xfrm>
          <a:custGeom>
            <a:avLst/>
            <a:gdLst>
              <a:gd name="T0" fmla="*/ 19 w 48"/>
              <a:gd name="T1" fmla="*/ 27 h 37"/>
              <a:gd name="T2" fmla="*/ 14 w 48"/>
              <a:gd name="T3" fmla="*/ 27 h 37"/>
              <a:gd name="T4" fmla="*/ 7 w 48"/>
              <a:gd name="T5" fmla="*/ 30 h 37"/>
              <a:gd name="T6" fmla="*/ 4 w 48"/>
              <a:gd name="T7" fmla="*/ 31 h 37"/>
              <a:gd name="T8" fmla="*/ 4 w 48"/>
              <a:gd name="T9" fmla="*/ 31 h 37"/>
              <a:gd name="T10" fmla="*/ 3 w 48"/>
              <a:gd name="T11" fmla="*/ 30 h 37"/>
              <a:gd name="T12" fmla="*/ 4 w 48"/>
              <a:gd name="T13" fmla="*/ 29 h 37"/>
              <a:gd name="T14" fmla="*/ 7 w 48"/>
              <a:gd name="T15" fmla="*/ 24 h 37"/>
              <a:gd name="T16" fmla="*/ 0 w 48"/>
              <a:gd name="T17" fmla="*/ 13 h 37"/>
              <a:gd name="T18" fmla="*/ 19 w 48"/>
              <a:gd name="T19" fmla="*/ 0 h 37"/>
              <a:gd name="T20" fmla="*/ 38 w 48"/>
              <a:gd name="T21" fmla="*/ 13 h 37"/>
              <a:gd name="T22" fmla="*/ 19 w 48"/>
              <a:gd name="T23" fmla="*/ 27 h 37"/>
              <a:gd name="T24" fmla="*/ 41 w 48"/>
              <a:gd name="T25" fmla="*/ 31 h 37"/>
              <a:gd name="T26" fmla="*/ 44 w 48"/>
              <a:gd name="T27" fmla="*/ 35 h 37"/>
              <a:gd name="T28" fmla="*/ 45 w 48"/>
              <a:gd name="T29" fmla="*/ 37 h 37"/>
              <a:gd name="T30" fmla="*/ 44 w 48"/>
              <a:gd name="T31" fmla="*/ 37 h 37"/>
              <a:gd name="T32" fmla="*/ 41 w 48"/>
              <a:gd name="T33" fmla="*/ 37 h 37"/>
              <a:gd name="T34" fmla="*/ 34 w 48"/>
              <a:gd name="T35" fmla="*/ 34 h 37"/>
              <a:gd name="T36" fmla="*/ 29 w 48"/>
              <a:gd name="T37" fmla="*/ 34 h 37"/>
              <a:gd name="T38" fmla="*/ 17 w 48"/>
              <a:gd name="T39" fmla="*/ 30 h 37"/>
              <a:gd name="T40" fmla="*/ 19 w 48"/>
              <a:gd name="T41" fmla="*/ 31 h 37"/>
              <a:gd name="T42" fmla="*/ 34 w 48"/>
              <a:gd name="T43" fmla="*/ 26 h 37"/>
              <a:gd name="T44" fmla="*/ 41 w 48"/>
              <a:gd name="T45" fmla="*/ 13 h 37"/>
              <a:gd name="T46" fmla="*/ 41 w 48"/>
              <a:gd name="T47" fmla="*/ 9 h 37"/>
              <a:gd name="T48" fmla="*/ 48 w 48"/>
              <a:gd name="T49" fmla="*/ 20 h 37"/>
              <a:gd name="T50" fmla="*/ 41 w 48"/>
              <a:gd name="T51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7">
                <a:moveTo>
                  <a:pt x="19" y="27"/>
                </a:moveTo>
                <a:cubicBezTo>
                  <a:pt x="17" y="27"/>
                  <a:pt x="16" y="27"/>
                  <a:pt x="14" y="27"/>
                </a:cubicBezTo>
                <a:cubicBezTo>
                  <a:pt x="12" y="28"/>
                  <a:pt x="9" y="29"/>
                  <a:pt x="7" y="30"/>
                </a:cubicBezTo>
                <a:cubicBezTo>
                  <a:pt x="6" y="30"/>
                  <a:pt x="5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0"/>
                  <a:pt x="3" y="30"/>
                </a:cubicBezTo>
                <a:cubicBezTo>
                  <a:pt x="3" y="29"/>
                  <a:pt x="4" y="29"/>
                  <a:pt x="4" y="29"/>
                </a:cubicBezTo>
                <a:cubicBezTo>
                  <a:pt x="5" y="27"/>
                  <a:pt x="6" y="26"/>
                  <a:pt x="7" y="24"/>
                </a:cubicBezTo>
                <a:cubicBezTo>
                  <a:pt x="3" y="22"/>
                  <a:pt x="0" y="18"/>
                  <a:pt x="0" y="13"/>
                </a:cubicBezTo>
                <a:cubicBezTo>
                  <a:pt x="0" y="6"/>
                  <a:pt x="8" y="0"/>
                  <a:pt x="19" y="0"/>
                </a:cubicBezTo>
                <a:cubicBezTo>
                  <a:pt x="29" y="0"/>
                  <a:pt x="38" y="6"/>
                  <a:pt x="38" y="13"/>
                </a:cubicBezTo>
                <a:cubicBezTo>
                  <a:pt x="38" y="21"/>
                  <a:pt x="29" y="27"/>
                  <a:pt x="19" y="27"/>
                </a:cubicBezTo>
                <a:close/>
                <a:moveTo>
                  <a:pt x="41" y="31"/>
                </a:moveTo>
                <a:cubicBezTo>
                  <a:pt x="42" y="33"/>
                  <a:pt x="43" y="34"/>
                  <a:pt x="44" y="35"/>
                </a:cubicBezTo>
                <a:cubicBezTo>
                  <a:pt x="44" y="36"/>
                  <a:pt x="45" y="36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2" y="37"/>
                  <a:pt x="41" y="37"/>
                </a:cubicBezTo>
                <a:cubicBezTo>
                  <a:pt x="39" y="36"/>
                  <a:pt x="36" y="35"/>
                  <a:pt x="34" y="34"/>
                </a:cubicBezTo>
                <a:cubicBezTo>
                  <a:pt x="32" y="34"/>
                  <a:pt x="31" y="34"/>
                  <a:pt x="29" y="34"/>
                </a:cubicBezTo>
                <a:cubicBezTo>
                  <a:pt x="24" y="34"/>
                  <a:pt x="20" y="33"/>
                  <a:pt x="17" y="30"/>
                </a:cubicBezTo>
                <a:cubicBezTo>
                  <a:pt x="17" y="31"/>
                  <a:pt x="18" y="31"/>
                  <a:pt x="19" y="31"/>
                </a:cubicBezTo>
                <a:cubicBezTo>
                  <a:pt x="25" y="31"/>
                  <a:pt x="30" y="29"/>
                  <a:pt x="34" y="26"/>
                </a:cubicBezTo>
                <a:cubicBezTo>
                  <a:pt x="39" y="23"/>
                  <a:pt x="41" y="18"/>
                  <a:pt x="41" y="13"/>
                </a:cubicBezTo>
                <a:cubicBezTo>
                  <a:pt x="41" y="12"/>
                  <a:pt x="41" y="11"/>
                  <a:pt x="41" y="9"/>
                </a:cubicBezTo>
                <a:cubicBezTo>
                  <a:pt x="45" y="12"/>
                  <a:pt x="48" y="16"/>
                  <a:pt x="48" y="20"/>
                </a:cubicBezTo>
                <a:cubicBezTo>
                  <a:pt x="48" y="25"/>
                  <a:pt x="45" y="29"/>
                  <a:pt x="4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椭圆 35"/>
          <p:cNvSpPr/>
          <p:nvPr/>
        </p:nvSpPr>
        <p:spPr>
          <a:xfrm>
            <a:off x="746488" y="2766005"/>
            <a:ext cx="859809" cy="859809"/>
          </a:xfrm>
          <a:prstGeom prst="ellipse">
            <a:avLst/>
          </a:prstGeom>
          <a:solidFill>
            <a:srgbClr val="EBC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121"/>
          <p:cNvSpPr>
            <a:spLocks noEditPoints="1"/>
          </p:cNvSpPr>
          <p:nvPr/>
        </p:nvSpPr>
        <p:spPr bwMode="auto">
          <a:xfrm>
            <a:off x="895242" y="2980779"/>
            <a:ext cx="566568" cy="432382"/>
          </a:xfrm>
          <a:custGeom>
            <a:avLst/>
            <a:gdLst>
              <a:gd name="T0" fmla="*/ 19 w 48"/>
              <a:gd name="T1" fmla="*/ 27 h 37"/>
              <a:gd name="T2" fmla="*/ 14 w 48"/>
              <a:gd name="T3" fmla="*/ 27 h 37"/>
              <a:gd name="T4" fmla="*/ 7 w 48"/>
              <a:gd name="T5" fmla="*/ 30 h 37"/>
              <a:gd name="T6" fmla="*/ 4 w 48"/>
              <a:gd name="T7" fmla="*/ 31 h 37"/>
              <a:gd name="T8" fmla="*/ 4 w 48"/>
              <a:gd name="T9" fmla="*/ 31 h 37"/>
              <a:gd name="T10" fmla="*/ 3 w 48"/>
              <a:gd name="T11" fmla="*/ 30 h 37"/>
              <a:gd name="T12" fmla="*/ 4 w 48"/>
              <a:gd name="T13" fmla="*/ 29 h 37"/>
              <a:gd name="T14" fmla="*/ 7 w 48"/>
              <a:gd name="T15" fmla="*/ 24 h 37"/>
              <a:gd name="T16" fmla="*/ 0 w 48"/>
              <a:gd name="T17" fmla="*/ 13 h 37"/>
              <a:gd name="T18" fmla="*/ 19 w 48"/>
              <a:gd name="T19" fmla="*/ 0 h 37"/>
              <a:gd name="T20" fmla="*/ 38 w 48"/>
              <a:gd name="T21" fmla="*/ 13 h 37"/>
              <a:gd name="T22" fmla="*/ 19 w 48"/>
              <a:gd name="T23" fmla="*/ 27 h 37"/>
              <a:gd name="T24" fmla="*/ 41 w 48"/>
              <a:gd name="T25" fmla="*/ 31 h 37"/>
              <a:gd name="T26" fmla="*/ 44 w 48"/>
              <a:gd name="T27" fmla="*/ 35 h 37"/>
              <a:gd name="T28" fmla="*/ 45 w 48"/>
              <a:gd name="T29" fmla="*/ 37 h 37"/>
              <a:gd name="T30" fmla="*/ 44 w 48"/>
              <a:gd name="T31" fmla="*/ 37 h 37"/>
              <a:gd name="T32" fmla="*/ 41 w 48"/>
              <a:gd name="T33" fmla="*/ 37 h 37"/>
              <a:gd name="T34" fmla="*/ 34 w 48"/>
              <a:gd name="T35" fmla="*/ 34 h 37"/>
              <a:gd name="T36" fmla="*/ 29 w 48"/>
              <a:gd name="T37" fmla="*/ 34 h 37"/>
              <a:gd name="T38" fmla="*/ 17 w 48"/>
              <a:gd name="T39" fmla="*/ 30 h 37"/>
              <a:gd name="T40" fmla="*/ 19 w 48"/>
              <a:gd name="T41" fmla="*/ 31 h 37"/>
              <a:gd name="T42" fmla="*/ 34 w 48"/>
              <a:gd name="T43" fmla="*/ 26 h 37"/>
              <a:gd name="T44" fmla="*/ 41 w 48"/>
              <a:gd name="T45" fmla="*/ 13 h 37"/>
              <a:gd name="T46" fmla="*/ 41 w 48"/>
              <a:gd name="T47" fmla="*/ 9 h 37"/>
              <a:gd name="T48" fmla="*/ 48 w 48"/>
              <a:gd name="T49" fmla="*/ 20 h 37"/>
              <a:gd name="T50" fmla="*/ 41 w 48"/>
              <a:gd name="T51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7">
                <a:moveTo>
                  <a:pt x="19" y="27"/>
                </a:moveTo>
                <a:cubicBezTo>
                  <a:pt x="17" y="27"/>
                  <a:pt x="16" y="27"/>
                  <a:pt x="14" y="27"/>
                </a:cubicBezTo>
                <a:cubicBezTo>
                  <a:pt x="12" y="28"/>
                  <a:pt x="9" y="29"/>
                  <a:pt x="7" y="30"/>
                </a:cubicBezTo>
                <a:cubicBezTo>
                  <a:pt x="6" y="30"/>
                  <a:pt x="5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0"/>
                  <a:pt x="3" y="30"/>
                </a:cubicBezTo>
                <a:cubicBezTo>
                  <a:pt x="3" y="29"/>
                  <a:pt x="4" y="29"/>
                  <a:pt x="4" y="29"/>
                </a:cubicBezTo>
                <a:cubicBezTo>
                  <a:pt x="5" y="27"/>
                  <a:pt x="6" y="26"/>
                  <a:pt x="7" y="24"/>
                </a:cubicBezTo>
                <a:cubicBezTo>
                  <a:pt x="3" y="22"/>
                  <a:pt x="0" y="18"/>
                  <a:pt x="0" y="13"/>
                </a:cubicBezTo>
                <a:cubicBezTo>
                  <a:pt x="0" y="6"/>
                  <a:pt x="8" y="0"/>
                  <a:pt x="19" y="0"/>
                </a:cubicBezTo>
                <a:cubicBezTo>
                  <a:pt x="29" y="0"/>
                  <a:pt x="38" y="6"/>
                  <a:pt x="38" y="13"/>
                </a:cubicBezTo>
                <a:cubicBezTo>
                  <a:pt x="38" y="21"/>
                  <a:pt x="29" y="27"/>
                  <a:pt x="19" y="27"/>
                </a:cubicBezTo>
                <a:close/>
                <a:moveTo>
                  <a:pt x="41" y="31"/>
                </a:moveTo>
                <a:cubicBezTo>
                  <a:pt x="42" y="33"/>
                  <a:pt x="43" y="34"/>
                  <a:pt x="44" y="35"/>
                </a:cubicBezTo>
                <a:cubicBezTo>
                  <a:pt x="44" y="36"/>
                  <a:pt x="45" y="36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2" y="37"/>
                  <a:pt x="41" y="37"/>
                </a:cubicBezTo>
                <a:cubicBezTo>
                  <a:pt x="39" y="36"/>
                  <a:pt x="36" y="35"/>
                  <a:pt x="34" y="34"/>
                </a:cubicBezTo>
                <a:cubicBezTo>
                  <a:pt x="32" y="34"/>
                  <a:pt x="31" y="34"/>
                  <a:pt x="29" y="34"/>
                </a:cubicBezTo>
                <a:cubicBezTo>
                  <a:pt x="24" y="34"/>
                  <a:pt x="20" y="33"/>
                  <a:pt x="17" y="30"/>
                </a:cubicBezTo>
                <a:cubicBezTo>
                  <a:pt x="17" y="31"/>
                  <a:pt x="18" y="31"/>
                  <a:pt x="19" y="31"/>
                </a:cubicBezTo>
                <a:cubicBezTo>
                  <a:pt x="25" y="31"/>
                  <a:pt x="30" y="29"/>
                  <a:pt x="34" y="26"/>
                </a:cubicBezTo>
                <a:cubicBezTo>
                  <a:pt x="39" y="23"/>
                  <a:pt x="41" y="18"/>
                  <a:pt x="41" y="13"/>
                </a:cubicBezTo>
                <a:cubicBezTo>
                  <a:pt x="41" y="12"/>
                  <a:pt x="41" y="11"/>
                  <a:pt x="41" y="9"/>
                </a:cubicBezTo>
                <a:cubicBezTo>
                  <a:pt x="45" y="12"/>
                  <a:pt x="48" y="16"/>
                  <a:pt x="48" y="20"/>
                </a:cubicBezTo>
                <a:cubicBezTo>
                  <a:pt x="48" y="25"/>
                  <a:pt x="45" y="29"/>
                  <a:pt x="4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椭圆 37"/>
          <p:cNvSpPr/>
          <p:nvPr/>
        </p:nvSpPr>
        <p:spPr>
          <a:xfrm>
            <a:off x="5063321" y="4411978"/>
            <a:ext cx="859809" cy="859809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121"/>
          <p:cNvSpPr>
            <a:spLocks noEditPoints="1"/>
          </p:cNvSpPr>
          <p:nvPr/>
        </p:nvSpPr>
        <p:spPr bwMode="auto">
          <a:xfrm>
            <a:off x="5212075" y="4626752"/>
            <a:ext cx="566568" cy="432382"/>
          </a:xfrm>
          <a:custGeom>
            <a:avLst/>
            <a:gdLst>
              <a:gd name="T0" fmla="*/ 19 w 48"/>
              <a:gd name="T1" fmla="*/ 27 h 37"/>
              <a:gd name="T2" fmla="*/ 14 w 48"/>
              <a:gd name="T3" fmla="*/ 27 h 37"/>
              <a:gd name="T4" fmla="*/ 7 w 48"/>
              <a:gd name="T5" fmla="*/ 30 h 37"/>
              <a:gd name="T6" fmla="*/ 4 w 48"/>
              <a:gd name="T7" fmla="*/ 31 h 37"/>
              <a:gd name="T8" fmla="*/ 4 w 48"/>
              <a:gd name="T9" fmla="*/ 31 h 37"/>
              <a:gd name="T10" fmla="*/ 3 w 48"/>
              <a:gd name="T11" fmla="*/ 30 h 37"/>
              <a:gd name="T12" fmla="*/ 4 w 48"/>
              <a:gd name="T13" fmla="*/ 29 h 37"/>
              <a:gd name="T14" fmla="*/ 7 w 48"/>
              <a:gd name="T15" fmla="*/ 24 h 37"/>
              <a:gd name="T16" fmla="*/ 0 w 48"/>
              <a:gd name="T17" fmla="*/ 13 h 37"/>
              <a:gd name="T18" fmla="*/ 19 w 48"/>
              <a:gd name="T19" fmla="*/ 0 h 37"/>
              <a:gd name="T20" fmla="*/ 38 w 48"/>
              <a:gd name="T21" fmla="*/ 13 h 37"/>
              <a:gd name="T22" fmla="*/ 19 w 48"/>
              <a:gd name="T23" fmla="*/ 27 h 37"/>
              <a:gd name="T24" fmla="*/ 41 w 48"/>
              <a:gd name="T25" fmla="*/ 31 h 37"/>
              <a:gd name="T26" fmla="*/ 44 w 48"/>
              <a:gd name="T27" fmla="*/ 35 h 37"/>
              <a:gd name="T28" fmla="*/ 45 w 48"/>
              <a:gd name="T29" fmla="*/ 37 h 37"/>
              <a:gd name="T30" fmla="*/ 44 w 48"/>
              <a:gd name="T31" fmla="*/ 37 h 37"/>
              <a:gd name="T32" fmla="*/ 41 w 48"/>
              <a:gd name="T33" fmla="*/ 37 h 37"/>
              <a:gd name="T34" fmla="*/ 34 w 48"/>
              <a:gd name="T35" fmla="*/ 34 h 37"/>
              <a:gd name="T36" fmla="*/ 29 w 48"/>
              <a:gd name="T37" fmla="*/ 34 h 37"/>
              <a:gd name="T38" fmla="*/ 17 w 48"/>
              <a:gd name="T39" fmla="*/ 30 h 37"/>
              <a:gd name="T40" fmla="*/ 19 w 48"/>
              <a:gd name="T41" fmla="*/ 31 h 37"/>
              <a:gd name="T42" fmla="*/ 34 w 48"/>
              <a:gd name="T43" fmla="*/ 26 h 37"/>
              <a:gd name="T44" fmla="*/ 41 w 48"/>
              <a:gd name="T45" fmla="*/ 13 h 37"/>
              <a:gd name="T46" fmla="*/ 41 w 48"/>
              <a:gd name="T47" fmla="*/ 9 h 37"/>
              <a:gd name="T48" fmla="*/ 48 w 48"/>
              <a:gd name="T49" fmla="*/ 20 h 37"/>
              <a:gd name="T50" fmla="*/ 41 w 48"/>
              <a:gd name="T51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7">
                <a:moveTo>
                  <a:pt x="19" y="27"/>
                </a:moveTo>
                <a:cubicBezTo>
                  <a:pt x="17" y="27"/>
                  <a:pt x="16" y="27"/>
                  <a:pt x="14" y="27"/>
                </a:cubicBezTo>
                <a:cubicBezTo>
                  <a:pt x="12" y="28"/>
                  <a:pt x="9" y="29"/>
                  <a:pt x="7" y="30"/>
                </a:cubicBezTo>
                <a:cubicBezTo>
                  <a:pt x="6" y="30"/>
                  <a:pt x="5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0"/>
                  <a:pt x="3" y="30"/>
                </a:cubicBezTo>
                <a:cubicBezTo>
                  <a:pt x="3" y="29"/>
                  <a:pt x="4" y="29"/>
                  <a:pt x="4" y="29"/>
                </a:cubicBezTo>
                <a:cubicBezTo>
                  <a:pt x="5" y="27"/>
                  <a:pt x="6" y="26"/>
                  <a:pt x="7" y="24"/>
                </a:cubicBezTo>
                <a:cubicBezTo>
                  <a:pt x="3" y="22"/>
                  <a:pt x="0" y="18"/>
                  <a:pt x="0" y="13"/>
                </a:cubicBezTo>
                <a:cubicBezTo>
                  <a:pt x="0" y="6"/>
                  <a:pt x="8" y="0"/>
                  <a:pt x="19" y="0"/>
                </a:cubicBezTo>
                <a:cubicBezTo>
                  <a:pt x="29" y="0"/>
                  <a:pt x="38" y="6"/>
                  <a:pt x="38" y="13"/>
                </a:cubicBezTo>
                <a:cubicBezTo>
                  <a:pt x="38" y="21"/>
                  <a:pt x="29" y="27"/>
                  <a:pt x="19" y="27"/>
                </a:cubicBezTo>
                <a:close/>
                <a:moveTo>
                  <a:pt x="41" y="31"/>
                </a:moveTo>
                <a:cubicBezTo>
                  <a:pt x="42" y="33"/>
                  <a:pt x="43" y="34"/>
                  <a:pt x="44" y="35"/>
                </a:cubicBezTo>
                <a:cubicBezTo>
                  <a:pt x="44" y="36"/>
                  <a:pt x="45" y="36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2" y="37"/>
                  <a:pt x="41" y="37"/>
                </a:cubicBezTo>
                <a:cubicBezTo>
                  <a:pt x="39" y="36"/>
                  <a:pt x="36" y="35"/>
                  <a:pt x="34" y="34"/>
                </a:cubicBezTo>
                <a:cubicBezTo>
                  <a:pt x="32" y="34"/>
                  <a:pt x="31" y="34"/>
                  <a:pt x="29" y="34"/>
                </a:cubicBezTo>
                <a:cubicBezTo>
                  <a:pt x="24" y="34"/>
                  <a:pt x="20" y="33"/>
                  <a:pt x="17" y="30"/>
                </a:cubicBezTo>
                <a:cubicBezTo>
                  <a:pt x="17" y="31"/>
                  <a:pt x="18" y="31"/>
                  <a:pt x="19" y="31"/>
                </a:cubicBezTo>
                <a:cubicBezTo>
                  <a:pt x="25" y="31"/>
                  <a:pt x="30" y="29"/>
                  <a:pt x="34" y="26"/>
                </a:cubicBezTo>
                <a:cubicBezTo>
                  <a:pt x="39" y="23"/>
                  <a:pt x="41" y="18"/>
                  <a:pt x="41" y="13"/>
                </a:cubicBezTo>
                <a:cubicBezTo>
                  <a:pt x="41" y="12"/>
                  <a:pt x="41" y="11"/>
                  <a:pt x="41" y="9"/>
                </a:cubicBezTo>
                <a:cubicBezTo>
                  <a:pt x="45" y="12"/>
                  <a:pt x="48" y="16"/>
                  <a:pt x="48" y="20"/>
                </a:cubicBezTo>
                <a:cubicBezTo>
                  <a:pt x="48" y="25"/>
                  <a:pt x="45" y="29"/>
                  <a:pt x="41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Rectangle 5"/>
          <p:cNvSpPr/>
          <p:nvPr/>
        </p:nvSpPr>
        <p:spPr>
          <a:xfrm>
            <a:off x="1724984" y="4093528"/>
            <a:ext cx="3445641" cy="464474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一起开发一个页面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3271882" y="5736047"/>
            <a:ext cx="3445641" cy="464474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遇到的坑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24437" y="2115403"/>
            <a:ext cx="627000" cy="863320"/>
          </a:xfrm>
          <a:prstGeom prst="rect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62892" y="3785346"/>
            <a:ext cx="627000" cy="964204"/>
          </a:xfrm>
          <a:prstGeom prst="rect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8453" y="5453618"/>
            <a:ext cx="627000" cy="1010360"/>
          </a:xfrm>
          <a:prstGeom prst="rect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2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585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What</a:t>
            </a:r>
            <a:r>
              <a:rPr lang="zh-CN" altLang="en-US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RN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11531" y="1450638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64" y="3437635"/>
            <a:ext cx="3251200" cy="250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47973" y="3167054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 charset="0"/>
              </a:rPr>
              <a:t>Learn once , write </a:t>
            </a:r>
            <a:r>
              <a:rPr lang="en-US" dirty="0" smtClean="0">
                <a:latin typeface="Helvetica Neue" charset="0"/>
              </a:rPr>
              <a:t>anywhere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047973" y="4319253"/>
            <a:ext cx="277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 charset="0"/>
              </a:rPr>
              <a:t>write once, run anywhere</a:t>
            </a:r>
            <a:endParaRPr lang="zh-CN" altLang="en-US" dirty="0"/>
          </a:p>
        </p:txBody>
      </p:sp>
      <p:sp>
        <p:nvSpPr>
          <p:cNvPr id="82" name="Text Placeholder 6"/>
          <p:cNvSpPr txBox="1">
            <a:spLocks/>
          </p:cNvSpPr>
          <p:nvPr/>
        </p:nvSpPr>
        <p:spPr>
          <a:xfrm>
            <a:off x="2316483" y="1615602"/>
            <a:ext cx="2628601" cy="23629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85</a:t>
            </a:r>
            <a:r>
              <a:rPr lang="en-GB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en-GB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846701" y="3526999"/>
            <a:ext cx="916110" cy="2309695"/>
            <a:chOff x="0" y="0"/>
            <a:chExt cx="1038" cy="2616"/>
          </a:xfrm>
          <a:gradFill>
            <a:gsLst>
              <a:gs pos="83000">
                <a:srgbClr val="DF4949"/>
              </a:gs>
              <a:gs pos="85000">
                <a:srgbClr val="E7BE29"/>
              </a:gs>
            </a:gsLst>
            <a:lin ang="5400000" scaled="1"/>
          </a:gradFill>
        </p:grpSpPr>
        <p:sp>
          <p:nvSpPr>
            <p:cNvPr id="8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3" name="Group 8"/>
          <p:cNvGrpSpPr>
            <a:grpSpLocks/>
          </p:cNvGrpSpPr>
          <p:nvPr/>
        </p:nvGrpSpPr>
        <p:grpSpPr bwMode="auto">
          <a:xfrm>
            <a:off x="5577645" y="3536386"/>
            <a:ext cx="1063501" cy="2304397"/>
            <a:chOff x="0" y="0"/>
            <a:chExt cx="1204" cy="2611"/>
          </a:xfrm>
          <a:gradFill>
            <a:gsLst>
              <a:gs pos="85000">
                <a:srgbClr val="DF4949"/>
              </a:gs>
              <a:gs pos="85000">
                <a:srgbClr val="0CB692"/>
              </a:gs>
            </a:gsLst>
            <a:lin ang="5400000" scaled="1"/>
          </a:gradFill>
        </p:grpSpPr>
        <p:sp>
          <p:nvSpPr>
            <p:cNvPr id="84" name="Oval 6"/>
            <p:cNvSpPr>
              <a:spLocks/>
            </p:cNvSpPr>
            <p:nvPr/>
          </p:nvSpPr>
          <p:spPr bwMode="auto">
            <a:xfrm>
              <a:off x="399" y="0"/>
              <a:ext cx="388" cy="3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0" y="465"/>
              <a:ext cx="1204" cy="2146"/>
            </a:xfrm>
            <a:custGeom>
              <a:avLst/>
              <a:gdLst>
                <a:gd name="T0" fmla="*/ 1199 w 21276"/>
                <a:gd name="T1" fmla="*/ 795 h 21600"/>
                <a:gd name="T2" fmla="*/ 987 w 21276"/>
                <a:gd name="T3" fmla="*/ 132 h 21600"/>
                <a:gd name="T4" fmla="*/ 840 w 21276"/>
                <a:gd name="T5" fmla="*/ 0 h 21600"/>
                <a:gd name="T6" fmla="*/ 362 w 21276"/>
                <a:gd name="T7" fmla="*/ 0 h 21600"/>
                <a:gd name="T8" fmla="*/ 243 w 21276"/>
                <a:gd name="T9" fmla="*/ 66 h 21600"/>
                <a:gd name="T10" fmla="*/ 229 w 21276"/>
                <a:gd name="T11" fmla="*/ 93 h 21600"/>
                <a:gd name="T12" fmla="*/ 229 w 21276"/>
                <a:gd name="T13" fmla="*/ 93 h 21600"/>
                <a:gd name="T14" fmla="*/ 216 w 21276"/>
                <a:gd name="T15" fmla="*/ 106 h 21600"/>
                <a:gd name="T16" fmla="*/ 3 w 21276"/>
                <a:gd name="T17" fmla="*/ 795 h 21600"/>
                <a:gd name="T18" fmla="*/ 57 w 21276"/>
                <a:gd name="T19" fmla="*/ 901 h 21600"/>
                <a:gd name="T20" fmla="*/ 176 w 21276"/>
                <a:gd name="T21" fmla="*/ 848 h 21600"/>
                <a:gd name="T22" fmla="*/ 336 w 21276"/>
                <a:gd name="T23" fmla="*/ 305 h 21600"/>
                <a:gd name="T24" fmla="*/ 362 w 21276"/>
                <a:gd name="T25" fmla="*/ 305 h 21600"/>
                <a:gd name="T26" fmla="*/ 375 w 21276"/>
                <a:gd name="T27" fmla="*/ 305 h 21600"/>
                <a:gd name="T28" fmla="*/ 110 w 21276"/>
                <a:gd name="T29" fmla="*/ 1272 h 21600"/>
                <a:gd name="T30" fmla="*/ 375 w 21276"/>
                <a:gd name="T31" fmla="*/ 1272 h 21600"/>
                <a:gd name="T32" fmla="*/ 375 w 21276"/>
                <a:gd name="T33" fmla="*/ 2053 h 21600"/>
                <a:gd name="T34" fmla="*/ 482 w 21276"/>
                <a:gd name="T35" fmla="*/ 2146 h 21600"/>
                <a:gd name="T36" fmla="*/ 575 w 21276"/>
                <a:gd name="T37" fmla="*/ 2053 h 21600"/>
                <a:gd name="T38" fmla="*/ 575 w 21276"/>
                <a:gd name="T39" fmla="*/ 1272 h 21600"/>
                <a:gd name="T40" fmla="*/ 641 w 21276"/>
                <a:gd name="T41" fmla="*/ 1272 h 21600"/>
                <a:gd name="T42" fmla="*/ 641 w 21276"/>
                <a:gd name="T43" fmla="*/ 2053 h 21600"/>
                <a:gd name="T44" fmla="*/ 734 w 21276"/>
                <a:gd name="T45" fmla="*/ 2146 h 21600"/>
                <a:gd name="T46" fmla="*/ 840 w 21276"/>
                <a:gd name="T47" fmla="*/ 2053 h 21600"/>
                <a:gd name="T48" fmla="*/ 840 w 21276"/>
                <a:gd name="T49" fmla="*/ 1272 h 21600"/>
                <a:gd name="T50" fmla="*/ 1093 w 21276"/>
                <a:gd name="T51" fmla="*/ 1272 h 21600"/>
                <a:gd name="T52" fmla="*/ 827 w 21276"/>
                <a:gd name="T53" fmla="*/ 305 h 21600"/>
                <a:gd name="T54" fmla="*/ 840 w 21276"/>
                <a:gd name="T55" fmla="*/ 305 h 21600"/>
                <a:gd name="T56" fmla="*/ 854 w 21276"/>
                <a:gd name="T57" fmla="*/ 305 h 21600"/>
                <a:gd name="T58" fmla="*/ 1040 w 21276"/>
                <a:gd name="T59" fmla="*/ 848 h 21600"/>
                <a:gd name="T60" fmla="*/ 1146 w 21276"/>
                <a:gd name="T61" fmla="*/ 901 h 21600"/>
                <a:gd name="T62" fmla="*/ 1199 w 21276"/>
                <a:gd name="T63" fmla="*/ 795 h 216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276" h="21600">
                  <a:moveTo>
                    <a:pt x="21191" y="8000"/>
                  </a:moveTo>
                  <a:cubicBezTo>
                    <a:pt x="17435" y="1333"/>
                    <a:pt x="17435" y="1333"/>
                    <a:pt x="17435" y="1333"/>
                  </a:cubicBezTo>
                  <a:cubicBezTo>
                    <a:pt x="17200" y="533"/>
                    <a:pt x="16261" y="0"/>
                    <a:pt x="14852" y="0"/>
                  </a:cubicBezTo>
                  <a:cubicBezTo>
                    <a:pt x="6400" y="0"/>
                    <a:pt x="6400" y="0"/>
                    <a:pt x="6400" y="0"/>
                  </a:cubicBezTo>
                  <a:cubicBezTo>
                    <a:pt x="5461" y="0"/>
                    <a:pt x="4756" y="267"/>
                    <a:pt x="4287" y="667"/>
                  </a:cubicBezTo>
                  <a:cubicBezTo>
                    <a:pt x="4052" y="800"/>
                    <a:pt x="4052" y="800"/>
                    <a:pt x="4052" y="933"/>
                  </a:cubicBezTo>
                  <a:lnTo>
                    <a:pt x="3817" y="1067"/>
                  </a:lnTo>
                  <a:cubicBezTo>
                    <a:pt x="61" y="8000"/>
                    <a:pt x="61" y="8000"/>
                    <a:pt x="61" y="8000"/>
                  </a:cubicBezTo>
                  <a:cubicBezTo>
                    <a:pt x="-174" y="8400"/>
                    <a:pt x="296" y="8933"/>
                    <a:pt x="1000" y="9067"/>
                  </a:cubicBezTo>
                  <a:cubicBezTo>
                    <a:pt x="1939" y="9200"/>
                    <a:pt x="2878" y="8933"/>
                    <a:pt x="3113" y="8533"/>
                  </a:cubicBezTo>
                  <a:cubicBezTo>
                    <a:pt x="5930" y="3067"/>
                    <a:pt x="5930" y="3067"/>
                    <a:pt x="5930" y="3067"/>
                  </a:cubicBezTo>
                  <a:cubicBezTo>
                    <a:pt x="6165" y="3067"/>
                    <a:pt x="6165" y="3067"/>
                    <a:pt x="6400" y="3067"/>
                  </a:cubicBezTo>
                  <a:cubicBezTo>
                    <a:pt x="6635" y="3067"/>
                    <a:pt x="6635" y="3067"/>
                    <a:pt x="6635" y="3067"/>
                  </a:cubicBezTo>
                  <a:cubicBezTo>
                    <a:pt x="1939" y="12800"/>
                    <a:pt x="1939" y="12800"/>
                    <a:pt x="1939" y="12800"/>
                  </a:cubicBezTo>
                  <a:cubicBezTo>
                    <a:pt x="6635" y="12800"/>
                    <a:pt x="6635" y="12800"/>
                    <a:pt x="6635" y="12800"/>
                  </a:cubicBezTo>
                  <a:cubicBezTo>
                    <a:pt x="6635" y="20667"/>
                    <a:pt x="6635" y="20667"/>
                    <a:pt x="6635" y="20667"/>
                  </a:cubicBezTo>
                  <a:cubicBezTo>
                    <a:pt x="6635" y="21200"/>
                    <a:pt x="7574" y="21600"/>
                    <a:pt x="8513" y="21600"/>
                  </a:cubicBezTo>
                  <a:cubicBezTo>
                    <a:pt x="9452" y="21600"/>
                    <a:pt x="10156" y="21200"/>
                    <a:pt x="10156" y="20667"/>
                  </a:cubicBezTo>
                  <a:cubicBezTo>
                    <a:pt x="10156" y="12800"/>
                    <a:pt x="10156" y="12800"/>
                    <a:pt x="10156" y="12800"/>
                  </a:cubicBezTo>
                  <a:cubicBezTo>
                    <a:pt x="11330" y="12800"/>
                    <a:pt x="11330" y="12800"/>
                    <a:pt x="11330" y="12800"/>
                  </a:cubicBezTo>
                  <a:cubicBezTo>
                    <a:pt x="11330" y="20667"/>
                    <a:pt x="11330" y="20667"/>
                    <a:pt x="11330" y="20667"/>
                  </a:cubicBezTo>
                  <a:cubicBezTo>
                    <a:pt x="11330" y="21200"/>
                    <a:pt x="12035" y="21600"/>
                    <a:pt x="12974" y="21600"/>
                  </a:cubicBezTo>
                  <a:cubicBezTo>
                    <a:pt x="13913" y="21600"/>
                    <a:pt x="14852" y="21200"/>
                    <a:pt x="14852" y="20667"/>
                  </a:cubicBezTo>
                  <a:cubicBezTo>
                    <a:pt x="14852" y="12800"/>
                    <a:pt x="14852" y="12800"/>
                    <a:pt x="14852" y="12800"/>
                  </a:cubicBezTo>
                  <a:cubicBezTo>
                    <a:pt x="19313" y="12800"/>
                    <a:pt x="19313" y="12800"/>
                    <a:pt x="19313" y="12800"/>
                  </a:cubicBezTo>
                  <a:cubicBezTo>
                    <a:pt x="14617" y="3067"/>
                    <a:pt x="14617" y="3067"/>
                    <a:pt x="14617" y="3067"/>
                  </a:cubicBezTo>
                  <a:cubicBezTo>
                    <a:pt x="14852" y="3067"/>
                    <a:pt x="14852" y="3067"/>
                    <a:pt x="14852" y="3067"/>
                  </a:cubicBezTo>
                  <a:cubicBezTo>
                    <a:pt x="15087" y="3067"/>
                    <a:pt x="15087" y="3067"/>
                    <a:pt x="15087" y="3067"/>
                  </a:cubicBezTo>
                  <a:cubicBezTo>
                    <a:pt x="18374" y="8533"/>
                    <a:pt x="18374" y="8533"/>
                    <a:pt x="18374" y="8533"/>
                  </a:cubicBezTo>
                  <a:cubicBezTo>
                    <a:pt x="18609" y="8933"/>
                    <a:pt x="19548" y="9200"/>
                    <a:pt x="20252" y="9067"/>
                  </a:cubicBezTo>
                  <a:cubicBezTo>
                    <a:pt x="21191" y="8933"/>
                    <a:pt x="21426" y="8400"/>
                    <a:pt x="21191" y="80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4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533038" y="2777836"/>
            <a:ext cx="1566889" cy="3079748"/>
            <a:chOff x="2095500" y="1314450"/>
            <a:chExt cx="4591050" cy="4343400"/>
          </a:xfrm>
        </p:grpSpPr>
        <p:sp>
          <p:nvSpPr>
            <p:cNvPr id="36" name="任意多边形 35"/>
            <p:cNvSpPr/>
            <p:nvPr/>
          </p:nvSpPr>
          <p:spPr>
            <a:xfrm>
              <a:off x="2095500" y="1314450"/>
              <a:ext cx="4591050" cy="2276475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485766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2095500" y="3619500"/>
              <a:ext cx="4591050" cy="2038350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334D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485766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095500" y="2724150"/>
              <a:ext cx="4533900" cy="899653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DF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485766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2095500" y="3590925"/>
              <a:ext cx="4533900" cy="676275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EBC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485766"/>
                </a:solidFill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16200000">
            <a:off x="1197247" y="4211549"/>
            <a:ext cx="290413" cy="381168"/>
          </a:xfrm>
          <a:prstGeom prst="triangle">
            <a:avLst/>
          </a:prstGeom>
          <a:solidFill>
            <a:srgbClr val="33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485766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51780" y="24594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状态机变量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890377" y="2806287"/>
            <a:ext cx="2881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状态机变量的改变将导致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的重新渲染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51780" y="3446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生命周期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851780" y="444709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 err="1"/>
              <a:t>FlexBox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3851780" y="54798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85766"/>
                </a:solidFill>
                <a:ea typeface="Franklin Gothic Demi Cond" charset="0"/>
                <a:cs typeface="Franklin Gothic Demi Cond" charset="0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ea typeface="+mn-ea"/>
                <a:cs typeface="+mn-cs"/>
              </a:rPr>
              <a:t>调试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890376" y="3815485"/>
            <a:ext cx="2881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和我们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Native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的生命周期回调一样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90375" y="4772869"/>
            <a:ext cx="2881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强大的布局样式处理模式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90375" y="5757292"/>
            <a:ext cx="288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向前端一样方便快捷，告别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Android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分钟的编译等待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54669" y="4534966"/>
            <a:ext cx="615600" cy="615600"/>
            <a:chOff x="-3706741" y="5018272"/>
            <a:chExt cx="1524365" cy="1524365"/>
          </a:xfrm>
        </p:grpSpPr>
        <p:sp>
          <p:nvSpPr>
            <p:cNvPr id="57" name="Oval 6"/>
            <p:cNvSpPr>
              <a:spLocks/>
            </p:cNvSpPr>
            <p:nvPr/>
          </p:nvSpPr>
          <p:spPr bwMode="auto">
            <a:xfrm>
              <a:off x="-3706741" y="5018272"/>
              <a:ext cx="1524365" cy="1524365"/>
            </a:xfrm>
            <a:prstGeom prst="ellipse">
              <a:avLst/>
            </a:prstGeom>
            <a:solidFill>
              <a:srgbClr val="EBC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/>
            </a:p>
          </p:txBody>
        </p:sp>
        <p:sp>
          <p:nvSpPr>
            <p:cNvPr id="60" name="Freeform 343"/>
            <p:cNvSpPr>
              <a:spLocks noEditPoints="1"/>
            </p:cNvSpPr>
            <p:nvPr/>
          </p:nvSpPr>
          <p:spPr bwMode="auto">
            <a:xfrm>
              <a:off x="-3401638" y="5358956"/>
              <a:ext cx="909609" cy="869719"/>
            </a:xfrm>
            <a:custGeom>
              <a:avLst/>
              <a:gdLst>
                <a:gd name="T0" fmla="*/ 17 w 48"/>
                <a:gd name="T1" fmla="*/ 26 h 46"/>
                <a:gd name="T2" fmla="*/ 13 w 48"/>
                <a:gd name="T3" fmla="*/ 23 h 46"/>
                <a:gd name="T4" fmla="*/ 7 w 48"/>
                <a:gd name="T5" fmla="*/ 35 h 46"/>
                <a:gd name="T6" fmla="*/ 1 w 48"/>
                <a:gd name="T7" fmla="*/ 26 h 46"/>
                <a:gd name="T8" fmla="*/ 1 w 48"/>
                <a:gd name="T9" fmla="*/ 23 h 46"/>
                <a:gd name="T10" fmla="*/ 4 w 48"/>
                <a:gd name="T11" fmla="*/ 18 h 46"/>
                <a:gd name="T12" fmla="*/ 1 w 48"/>
                <a:gd name="T13" fmla="*/ 15 h 46"/>
                <a:gd name="T14" fmla="*/ 12 w 48"/>
                <a:gd name="T15" fmla="*/ 16 h 46"/>
                <a:gd name="T16" fmla="*/ 17 w 48"/>
                <a:gd name="T17" fmla="*/ 26 h 46"/>
                <a:gd name="T18" fmla="*/ 22 w 48"/>
                <a:gd name="T19" fmla="*/ 41 h 46"/>
                <a:gd name="T20" fmla="*/ 22 w 48"/>
                <a:gd name="T21" fmla="*/ 42 h 46"/>
                <a:gd name="T22" fmla="*/ 11 w 48"/>
                <a:gd name="T23" fmla="*/ 41 h 46"/>
                <a:gd name="T24" fmla="*/ 8 w 48"/>
                <a:gd name="T25" fmla="*/ 38 h 46"/>
                <a:gd name="T26" fmla="*/ 9 w 48"/>
                <a:gd name="T27" fmla="*/ 31 h 46"/>
                <a:gd name="T28" fmla="*/ 23 w 48"/>
                <a:gd name="T29" fmla="*/ 31 h 46"/>
                <a:gd name="T30" fmla="*/ 22 w 48"/>
                <a:gd name="T31" fmla="*/ 41 h 46"/>
                <a:gd name="T32" fmla="*/ 17 w 48"/>
                <a:gd name="T33" fmla="*/ 16 h 46"/>
                <a:gd name="T34" fmla="*/ 9 w 48"/>
                <a:gd name="T35" fmla="*/ 11 h 46"/>
                <a:gd name="T36" fmla="*/ 8 w 48"/>
                <a:gd name="T37" fmla="*/ 11 h 46"/>
                <a:gd name="T38" fmla="*/ 14 w 48"/>
                <a:gd name="T39" fmla="*/ 2 h 46"/>
                <a:gd name="T40" fmla="*/ 18 w 48"/>
                <a:gd name="T41" fmla="*/ 0 h 46"/>
                <a:gd name="T42" fmla="*/ 24 w 48"/>
                <a:gd name="T43" fmla="*/ 5 h 46"/>
                <a:gd name="T44" fmla="*/ 17 w 48"/>
                <a:gd name="T45" fmla="*/ 16 h 46"/>
                <a:gd name="T46" fmla="*/ 42 w 48"/>
                <a:gd name="T47" fmla="*/ 5 h 46"/>
                <a:gd name="T48" fmla="*/ 36 w 48"/>
                <a:gd name="T49" fmla="*/ 15 h 46"/>
                <a:gd name="T50" fmla="*/ 25 w 48"/>
                <a:gd name="T51" fmla="*/ 14 h 46"/>
                <a:gd name="T52" fmla="*/ 29 w 48"/>
                <a:gd name="T53" fmla="*/ 12 h 46"/>
                <a:gd name="T54" fmla="*/ 21 w 48"/>
                <a:gd name="T55" fmla="*/ 0 h 46"/>
                <a:gd name="T56" fmla="*/ 32 w 48"/>
                <a:gd name="T57" fmla="*/ 0 h 46"/>
                <a:gd name="T58" fmla="*/ 35 w 48"/>
                <a:gd name="T59" fmla="*/ 2 h 46"/>
                <a:gd name="T60" fmla="*/ 38 w 48"/>
                <a:gd name="T61" fmla="*/ 7 h 46"/>
                <a:gd name="T62" fmla="*/ 42 w 48"/>
                <a:gd name="T63" fmla="*/ 5 h 46"/>
                <a:gd name="T64" fmla="*/ 40 w 48"/>
                <a:gd name="T65" fmla="*/ 39 h 46"/>
                <a:gd name="T66" fmla="*/ 38 w 48"/>
                <a:gd name="T67" fmla="*/ 41 h 46"/>
                <a:gd name="T68" fmla="*/ 32 w 48"/>
                <a:gd name="T69" fmla="*/ 41 h 46"/>
                <a:gd name="T70" fmla="*/ 32 w 48"/>
                <a:gd name="T71" fmla="*/ 46 h 46"/>
                <a:gd name="T72" fmla="*/ 26 w 48"/>
                <a:gd name="T73" fmla="*/ 36 h 46"/>
                <a:gd name="T74" fmla="*/ 31 w 48"/>
                <a:gd name="T75" fmla="*/ 26 h 46"/>
                <a:gd name="T76" fmla="*/ 32 w 48"/>
                <a:gd name="T77" fmla="*/ 31 h 46"/>
                <a:gd name="T78" fmla="*/ 45 w 48"/>
                <a:gd name="T79" fmla="*/ 30 h 46"/>
                <a:gd name="T80" fmla="*/ 40 w 48"/>
                <a:gd name="T81" fmla="*/ 39 h 46"/>
                <a:gd name="T82" fmla="*/ 47 w 48"/>
                <a:gd name="T83" fmla="*/ 23 h 46"/>
                <a:gd name="T84" fmla="*/ 47 w 48"/>
                <a:gd name="T85" fmla="*/ 27 h 46"/>
                <a:gd name="T86" fmla="*/ 40 w 48"/>
                <a:gd name="T87" fmla="*/ 30 h 46"/>
                <a:gd name="T88" fmla="*/ 33 w 48"/>
                <a:gd name="T89" fmla="*/ 19 h 46"/>
                <a:gd name="T90" fmla="*/ 41 w 48"/>
                <a:gd name="T91" fmla="*/ 13 h 46"/>
                <a:gd name="T92" fmla="*/ 42 w 48"/>
                <a:gd name="T93" fmla="*/ 13 h 46"/>
                <a:gd name="T94" fmla="*/ 47 w 48"/>
                <a:gd name="T9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6">
                  <a:moveTo>
                    <a:pt x="17" y="26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7" y="30"/>
                    <a:pt x="7" y="35"/>
                    <a:pt x="7" y="3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4"/>
                    <a:pt x="1" y="23"/>
                    <a:pt x="1" y="23"/>
                  </a:cubicBezTo>
                  <a:cubicBezTo>
                    <a:pt x="1" y="23"/>
                    <a:pt x="2" y="21"/>
                    <a:pt x="4" y="18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7" y="26"/>
                  </a:lnTo>
                  <a:close/>
                  <a:moveTo>
                    <a:pt x="22" y="41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9" y="41"/>
                    <a:pt x="8" y="40"/>
                    <a:pt x="8" y="38"/>
                  </a:cubicBezTo>
                  <a:cubicBezTo>
                    <a:pt x="7" y="36"/>
                    <a:pt x="8" y="33"/>
                    <a:pt x="9" y="31"/>
                  </a:cubicBezTo>
                  <a:cubicBezTo>
                    <a:pt x="9" y="31"/>
                    <a:pt x="11" y="31"/>
                    <a:pt x="23" y="31"/>
                  </a:cubicBezTo>
                  <a:lnTo>
                    <a:pt x="22" y="41"/>
                  </a:lnTo>
                  <a:close/>
                  <a:moveTo>
                    <a:pt x="17" y="16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7" y="0"/>
                    <a:pt x="18" y="0"/>
                  </a:cubicBezTo>
                  <a:cubicBezTo>
                    <a:pt x="21" y="0"/>
                    <a:pt x="22" y="3"/>
                    <a:pt x="24" y="5"/>
                  </a:cubicBezTo>
                  <a:cubicBezTo>
                    <a:pt x="24" y="5"/>
                    <a:pt x="23" y="6"/>
                    <a:pt x="17" y="16"/>
                  </a:cubicBezTo>
                  <a:close/>
                  <a:moveTo>
                    <a:pt x="42" y="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3"/>
                    <a:pt x="21" y="0"/>
                    <a:pt x="2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2"/>
                    <a:pt x="35" y="2"/>
                  </a:cubicBezTo>
                  <a:cubicBezTo>
                    <a:pt x="35" y="2"/>
                    <a:pt x="36" y="3"/>
                    <a:pt x="38" y="7"/>
                  </a:cubicBezTo>
                  <a:lnTo>
                    <a:pt x="42" y="5"/>
                  </a:lnTo>
                  <a:close/>
                  <a:moveTo>
                    <a:pt x="40" y="39"/>
                  </a:moveTo>
                  <a:cubicBezTo>
                    <a:pt x="39" y="41"/>
                    <a:pt x="38" y="41"/>
                    <a:pt x="38" y="41"/>
                  </a:cubicBezTo>
                  <a:cubicBezTo>
                    <a:pt x="38" y="41"/>
                    <a:pt x="36" y="41"/>
                    <a:pt x="32" y="41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2"/>
                    <a:pt x="45" y="30"/>
                    <a:pt x="45" y="30"/>
                  </a:cubicBezTo>
                  <a:lnTo>
                    <a:pt x="40" y="39"/>
                  </a:lnTo>
                  <a:close/>
                  <a:moveTo>
                    <a:pt x="47" y="23"/>
                  </a:moveTo>
                  <a:cubicBezTo>
                    <a:pt x="48" y="24"/>
                    <a:pt x="48" y="26"/>
                    <a:pt x="47" y="27"/>
                  </a:cubicBezTo>
                  <a:cubicBezTo>
                    <a:pt x="46" y="29"/>
                    <a:pt x="42" y="30"/>
                    <a:pt x="40" y="30"/>
                  </a:cubicBezTo>
                  <a:cubicBezTo>
                    <a:pt x="40" y="30"/>
                    <a:pt x="39" y="28"/>
                    <a:pt x="33" y="19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47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51414" y="5545326"/>
            <a:ext cx="615600" cy="615600"/>
            <a:chOff x="-2991769" y="2005450"/>
            <a:chExt cx="1524365" cy="1524365"/>
          </a:xfrm>
        </p:grpSpPr>
        <p:sp>
          <p:nvSpPr>
            <p:cNvPr id="65" name="Oval 6"/>
            <p:cNvSpPr>
              <a:spLocks/>
            </p:cNvSpPr>
            <p:nvPr/>
          </p:nvSpPr>
          <p:spPr bwMode="auto">
            <a:xfrm>
              <a:off x="-2991769" y="2005450"/>
              <a:ext cx="1524365" cy="1524365"/>
            </a:xfrm>
            <a:prstGeom prst="ellipse">
              <a:avLst/>
            </a:prstGeom>
            <a:solidFill>
              <a:srgbClr val="33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/>
            </a:p>
          </p:txBody>
        </p:sp>
        <p:sp>
          <p:nvSpPr>
            <p:cNvPr id="61" name="Freeform 369"/>
            <p:cNvSpPr>
              <a:spLocks noEditPoints="1"/>
            </p:cNvSpPr>
            <p:nvPr/>
          </p:nvSpPr>
          <p:spPr bwMode="auto">
            <a:xfrm>
              <a:off x="-2680404" y="2312828"/>
              <a:ext cx="901635" cy="909609"/>
            </a:xfrm>
            <a:custGeom>
              <a:avLst/>
              <a:gdLst>
                <a:gd name="T0" fmla="*/ 48 w 48"/>
                <a:gd name="T1" fmla="*/ 2 h 48"/>
                <a:gd name="T2" fmla="*/ 41 w 48"/>
                <a:gd name="T3" fmla="*/ 43 h 48"/>
                <a:gd name="T4" fmla="*/ 41 w 48"/>
                <a:gd name="T5" fmla="*/ 44 h 48"/>
                <a:gd name="T6" fmla="*/ 40 w 48"/>
                <a:gd name="T7" fmla="*/ 44 h 48"/>
                <a:gd name="T8" fmla="*/ 39 w 48"/>
                <a:gd name="T9" fmla="*/ 44 h 48"/>
                <a:gd name="T10" fmla="*/ 25 w 48"/>
                <a:gd name="T11" fmla="*/ 39 h 48"/>
                <a:gd name="T12" fmla="*/ 17 w 48"/>
                <a:gd name="T13" fmla="*/ 47 h 48"/>
                <a:gd name="T14" fmla="*/ 16 w 48"/>
                <a:gd name="T15" fmla="*/ 48 h 48"/>
                <a:gd name="T16" fmla="*/ 15 w 48"/>
                <a:gd name="T17" fmla="*/ 48 h 48"/>
                <a:gd name="T18" fmla="*/ 14 w 48"/>
                <a:gd name="T19" fmla="*/ 46 h 48"/>
                <a:gd name="T20" fmla="*/ 14 w 48"/>
                <a:gd name="T21" fmla="*/ 34 h 48"/>
                <a:gd name="T22" fmla="*/ 1 w 48"/>
                <a:gd name="T23" fmla="*/ 29 h 48"/>
                <a:gd name="T24" fmla="*/ 0 w 48"/>
                <a:gd name="T25" fmla="*/ 27 h 48"/>
                <a:gd name="T26" fmla="*/ 1 w 48"/>
                <a:gd name="T27" fmla="*/ 26 h 48"/>
                <a:gd name="T28" fmla="*/ 46 w 48"/>
                <a:gd name="T29" fmla="*/ 0 h 48"/>
                <a:gd name="T30" fmla="*/ 48 w 48"/>
                <a:gd name="T31" fmla="*/ 0 h 48"/>
                <a:gd name="T32" fmla="*/ 48 w 48"/>
                <a:gd name="T33" fmla="*/ 2 h 48"/>
                <a:gd name="T34" fmla="*/ 44 w 48"/>
                <a:gd name="T35" fmla="*/ 5 h 48"/>
                <a:gd name="T36" fmla="*/ 6 w 48"/>
                <a:gd name="T37" fmla="*/ 27 h 48"/>
                <a:gd name="T38" fmla="*/ 15 w 48"/>
                <a:gd name="T39" fmla="*/ 31 h 48"/>
                <a:gd name="T40" fmla="*/ 38 w 48"/>
                <a:gd name="T41" fmla="*/ 14 h 48"/>
                <a:gd name="T42" fmla="*/ 25 w 48"/>
                <a:gd name="T43" fmla="*/ 35 h 48"/>
                <a:gd name="T44" fmla="*/ 38 w 48"/>
                <a:gd name="T45" fmla="*/ 40 h 48"/>
                <a:gd name="T46" fmla="*/ 44 w 48"/>
                <a:gd name="T4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48">
                  <a:moveTo>
                    <a:pt x="48" y="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4"/>
                    <a:pt x="39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6" y="48"/>
                    <a:pt x="16" y="48"/>
                  </a:cubicBezTo>
                  <a:cubicBezTo>
                    <a:pt x="16" y="48"/>
                    <a:pt x="15" y="48"/>
                    <a:pt x="15" y="48"/>
                  </a:cubicBezTo>
                  <a:cubicBezTo>
                    <a:pt x="14" y="47"/>
                    <a:pt x="14" y="47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lose/>
                  <a:moveTo>
                    <a:pt x="44" y="5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8" y="40"/>
                    <a:pt x="38" y="40"/>
                    <a:pt x="38" y="40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33354" y="3536033"/>
            <a:ext cx="615600" cy="615600"/>
            <a:chOff x="-433547" y="5139930"/>
            <a:chExt cx="1524365" cy="1524365"/>
          </a:xfrm>
        </p:grpSpPr>
        <p:sp>
          <p:nvSpPr>
            <p:cNvPr id="64" name="Oval 6"/>
            <p:cNvSpPr>
              <a:spLocks/>
            </p:cNvSpPr>
            <p:nvPr/>
          </p:nvSpPr>
          <p:spPr bwMode="auto">
            <a:xfrm>
              <a:off x="-433547" y="5139930"/>
              <a:ext cx="1524365" cy="1524365"/>
            </a:xfrm>
            <a:prstGeom prst="ellipse">
              <a:avLst/>
            </a:prstGeom>
            <a:solidFill>
              <a:srgbClr val="DF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/>
            </a:p>
          </p:txBody>
        </p:sp>
        <p:sp>
          <p:nvSpPr>
            <p:cNvPr id="62" name="Freeform 409"/>
            <p:cNvSpPr>
              <a:spLocks noEditPoints="1"/>
            </p:cNvSpPr>
            <p:nvPr/>
          </p:nvSpPr>
          <p:spPr bwMode="auto">
            <a:xfrm>
              <a:off x="-98245" y="5494897"/>
              <a:ext cx="853760" cy="813859"/>
            </a:xfrm>
            <a:custGeom>
              <a:avLst/>
              <a:gdLst>
                <a:gd name="T0" fmla="*/ 44 w 45"/>
                <a:gd name="T1" fmla="*/ 18 h 43"/>
                <a:gd name="T2" fmla="*/ 34 w 45"/>
                <a:gd name="T3" fmla="*/ 28 h 43"/>
                <a:gd name="T4" fmla="*/ 37 w 45"/>
                <a:gd name="T5" fmla="*/ 41 h 43"/>
                <a:gd name="T6" fmla="*/ 37 w 45"/>
                <a:gd name="T7" fmla="*/ 41 h 43"/>
                <a:gd name="T8" fmla="*/ 36 w 45"/>
                <a:gd name="T9" fmla="*/ 43 h 43"/>
                <a:gd name="T10" fmla="*/ 34 w 45"/>
                <a:gd name="T11" fmla="*/ 43 h 43"/>
                <a:gd name="T12" fmla="*/ 22 w 45"/>
                <a:gd name="T13" fmla="*/ 36 h 43"/>
                <a:gd name="T14" fmla="*/ 10 w 45"/>
                <a:gd name="T15" fmla="*/ 43 h 43"/>
                <a:gd name="T16" fmla="*/ 9 w 45"/>
                <a:gd name="T17" fmla="*/ 43 h 43"/>
                <a:gd name="T18" fmla="*/ 8 w 45"/>
                <a:gd name="T19" fmla="*/ 41 h 43"/>
                <a:gd name="T20" fmla="*/ 8 w 45"/>
                <a:gd name="T21" fmla="*/ 41 h 43"/>
                <a:gd name="T22" fmla="*/ 11 w 45"/>
                <a:gd name="T23" fmla="*/ 28 h 43"/>
                <a:gd name="T24" fmla="*/ 1 w 45"/>
                <a:gd name="T25" fmla="*/ 18 h 43"/>
                <a:gd name="T26" fmla="*/ 0 w 45"/>
                <a:gd name="T27" fmla="*/ 17 h 43"/>
                <a:gd name="T28" fmla="*/ 2 w 45"/>
                <a:gd name="T29" fmla="*/ 16 h 43"/>
                <a:gd name="T30" fmla="*/ 15 w 45"/>
                <a:gd name="T31" fmla="*/ 14 h 43"/>
                <a:gd name="T32" fmla="*/ 21 w 45"/>
                <a:gd name="T33" fmla="*/ 1 h 43"/>
                <a:gd name="T34" fmla="*/ 22 w 45"/>
                <a:gd name="T35" fmla="*/ 0 h 43"/>
                <a:gd name="T36" fmla="*/ 24 w 45"/>
                <a:gd name="T37" fmla="*/ 1 h 43"/>
                <a:gd name="T38" fmla="*/ 30 w 45"/>
                <a:gd name="T39" fmla="*/ 14 h 43"/>
                <a:gd name="T40" fmla="*/ 43 w 45"/>
                <a:gd name="T41" fmla="*/ 16 h 43"/>
                <a:gd name="T42" fmla="*/ 45 w 45"/>
                <a:gd name="T43" fmla="*/ 17 h 43"/>
                <a:gd name="T44" fmla="*/ 44 w 45"/>
                <a:gd name="T45" fmla="*/ 18 h 43"/>
                <a:gd name="T46" fmla="*/ 39 w 45"/>
                <a:gd name="T47" fmla="*/ 18 h 43"/>
                <a:gd name="T48" fmla="*/ 27 w 45"/>
                <a:gd name="T49" fmla="*/ 17 h 43"/>
                <a:gd name="T50" fmla="*/ 22 w 45"/>
                <a:gd name="T51" fmla="*/ 6 h 43"/>
                <a:gd name="T52" fmla="*/ 17 w 45"/>
                <a:gd name="T53" fmla="*/ 17 h 43"/>
                <a:gd name="T54" fmla="*/ 6 w 45"/>
                <a:gd name="T55" fmla="*/ 18 h 43"/>
                <a:gd name="T56" fmla="*/ 14 w 45"/>
                <a:gd name="T57" fmla="*/ 26 h 43"/>
                <a:gd name="T58" fmla="*/ 12 w 45"/>
                <a:gd name="T59" fmla="*/ 38 h 43"/>
                <a:gd name="T60" fmla="*/ 22 w 45"/>
                <a:gd name="T61" fmla="*/ 32 h 43"/>
                <a:gd name="T62" fmla="*/ 33 w 45"/>
                <a:gd name="T63" fmla="*/ 38 h 43"/>
                <a:gd name="T64" fmla="*/ 31 w 45"/>
                <a:gd name="T65" fmla="*/ 26 h 43"/>
                <a:gd name="T66" fmla="*/ 39 w 45"/>
                <a:gd name="T67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43">
                  <a:moveTo>
                    <a:pt x="44" y="1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2"/>
                    <a:pt x="36" y="43"/>
                    <a:pt x="36" y="43"/>
                  </a:cubicBezTo>
                  <a:cubicBezTo>
                    <a:pt x="35" y="43"/>
                    <a:pt x="35" y="43"/>
                    <a:pt x="34" y="4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9" y="43"/>
                  </a:cubicBezTo>
                  <a:cubicBezTo>
                    <a:pt x="9" y="43"/>
                    <a:pt x="8" y="42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5" y="16"/>
                    <a:pt x="45" y="17"/>
                  </a:cubicBezTo>
                  <a:cubicBezTo>
                    <a:pt x="45" y="17"/>
                    <a:pt x="44" y="18"/>
                    <a:pt x="44" y="18"/>
                  </a:cubicBezTo>
                  <a:close/>
                  <a:moveTo>
                    <a:pt x="39" y="18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1" y="26"/>
                    <a:pt x="31" y="26"/>
                    <a:pt x="31" y="26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50943" y="2469800"/>
            <a:ext cx="616071" cy="616071"/>
            <a:chOff x="-2629241" y="232342"/>
            <a:chExt cx="1524365" cy="1524365"/>
          </a:xfrm>
        </p:grpSpPr>
        <p:sp>
          <p:nvSpPr>
            <p:cNvPr id="66" name="Oval 6"/>
            <p:cNvSpPr>
              <a:spLocks/>
            </p:cNvSpPr>
            <p:nvPr/>
          </p:nvSpPr>
          <p:spPr bwMode="auto">
            <a:xfrm>
              <a:off x="-2629241" y="232342"/>
              <a:ext cx="1524365" cy="1524365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1pPr>
              <a:lvl2pPr marL="742950" indent="-28575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2pPr>
              <a:lvl3pPr marL="11430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3pPr>
              <a:lvl4pPr marL="16002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4pPr>
              <a:lvl5pPr marL="2057400" indent="-228600" eaLnBrk="0" hangingPunct="0"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2" charset="0"/>
                  <a:ea typeface="ヒラギノ角ゴ ProN W3" pitchFamily="2" charset="-128"/>
                  <a:sym typeface="Gill Sans" pitchFamily="2" charset="0"/>
                </a:defRPr>
              </a:lvl9pPr>
            </a:lstStyle>
            <a:p>
              <a:pPr algn="ctr" eaLnBrk="1" hangingPunct="1"/>
              <a:endParaRPr lang="es-ES"/>
            </a:p>
          </p:txBody>
        </p:sp>
        <p:sp>
          <p:nvSpPr>
            <p:cNvPr id="63" name="Freeform 465"/>
            <p:cNvSpPr>
              <a:spLocks noEditPoints="1"/>
            </p:cNvSpPr>
            <p:nvPr/>
          </p:nvSpPr>
          <p:spPr bwMode="auto">
            <a:xfrm>
              <a:off x="-2281966" y="579617"/>
              <a:ext cx="829817" cy="829817"/>
            </a:xfrm>
            <a:custGeom>
              <a:avLst/>
              <a:gdLst>
                <a:gd name="T0" fmla="*/ 9 w 44"/>
                <a:gd name="T1" fmla="*/ 43 h 44"/>
                <a:gd name="T2" fmla="*/ 7 w 44"/>
                <a:gd name="T3" fmla="*/ 44 h 44"/>
                <a:gd name="T4" fmla="*/ 4 w 44"/>
                <a:gd name="T5" fmla="*/ 43 h 44"/>
                <a:gd name="T6" fmla="*/ 1 w 44"/>
                <a:gd name="T7" fmla="*/ 40 h 44"/>
                <a:gd name="T8" fmla="*/ 0 w 44"/>
                <a:gd name="T9" fmla="*/ 38 h 44"/>
                <a:gd name="T10" fmla="*/ 1 w 44"/>
                <a:gd name="T11" fmla="*/ 36 h 44"/>
                <a:gd name="T12" fmla="*/ 20 w 44"/>
                <a:gd name="T13" fmla="*/ 17 h 44"/>
                <a:gd name="T14" fmla="*/ 27 w 44"/>
                <a:gd name="T15" fmla="*/ 25 h 44"/>
                <a:gd name="T16" fmla="*/ 9 w 44"/>
                <a:gd name="T17" fmla="*/ 43 h 44"/>
                <a:gd name="T18" fmla="*/ 8 w 44"/>
                <a:gd name="T19" fmla="*/ 35 h 44"/>
                <a:gd name="T20" fmla="*/ 7 w 44"/>
                <a:gd name="T21" fmla="*/ 36 h 44"/>
                <a:gd name="T22" fmla="*/ 8 w 44"/>
                <a:gd name="T23" fmla="*/ 38 h 44"/>
                <a:gd name="T24" fmla="*/ 10 w 44"/>
                <a:gd name="T25" fmla="*/ 36 h 44"/>
                <a:gd name="T26" fmla="*/ 8 w 44"/>
                <a:gd name="T27" fmla="*/ 35 h 44"/>
                <a:gd name="T28" fmla="*/ 44 w 44"/>
                <a:gd name="T29" fmla="*/ 16 h 44"/>
                <a:gd name="T30" fmla="*/ 32 w 44"/>
                <a:gd name="T31" fmla="*/ 24 h 44"/>
                <a:gd name="T32" fmla="*/ 20 w 44"/>
                <a:gd name="T33" fmla="*/ 12 h 44"/>
                <a:gd name="T34" fmla="*/ 32 w 44"/>
                <a:gd name="T35" fmla="*/ 0 h 44"/>
                <a:gd name="T36" fmla="*/ 39 w 44"/>
                <a:gd name="T37" fmla="*/ 2 h 44"/>
                <a:gd name="T38" fmla="*/ 39 w 44"/>
                <a:gd name="T39" fmla="*/ 3 h 44"/>
                <a:gd name="T40" fmla="*/ 39 w 44"/>
                <a:gd name="T41" fmla="*/ 3 h 44"/>
                <a:gd name="T42" fmla="*/ 31 w 44"/>
                <a:gd name="T43" fmla="*/ 8 h 44"/>
                <a:gd name="T44" fmla="*/ 31 w 44"/>
                <a:gd name="T45" fmla="*/ 14 h 44"/>
                <a:gd name="T46" fmla="*/ 36 w 44"/>
                <a:gd name="T47" fmla="*/ 17 h 44"/>
                <a:gd name="T48" fmla="*/ 43 w 44"/>
                <a:gd name="T49" fmla="*/ 12 h 44"/>
                <a:gd name="T50" fmla="*/ 44 w 44"/>
                <a:gd name="T51" fmla="*/ 13 h 44"/>
                <a:gd name="T52" fmla="*/ 44 w 44"/>
                <a:gd name="T5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9" y="43"/>
                  </a:moveTo>
                  <a:cubicBezTo>
                    <a:pt x="8" y="44"/>
                    <a:pt x="8" y="44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7"/>
                    <a:pt x="1" y="36"/>
                    <a:pt x="1" y="3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21"/>
                    <a:pt x="24" y="24"/>
                    <a:pt x="27" y="25"/>
                  </a:cubicBezTo>
                  <a:lnTo>
                    <a:pt x="9" y="43"/>
                  </a:lnTo>
                  <a:close/>
                  <a:moveTo>
                    <a:pt x="8" y="35"/>
                  </a:moveTo>
                  <a:cubicBezTo>
                    <a:pt x="7" y="35"/>
                    <a:pt x="7" y="35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10" y="37"/>
                    <a:pt x="10" y="36"/>
                  </a:cubicBezTo>
                  <a:cubicBezTo>
                    <a:pt x="10" y="35"/>
                    <a:pt x="9" y="35"/>
                    <a:pt x="8" y="35"/>
                  </a:cubicBezTo>
                  <a:close/>
                  <a:moveTo>
                    <a:pt x="44" y="16"/>
                  </a:moveTo>
                  <a:cubicBezTo>
                    <a:pt x="42" y="21"/>
                    <a:pt x="37" y="24"/>
                    <a:pt x="32" y="24"/>
                  </a:cubicBezTo>
                  <a:cubicBezTo>
                    <a:pt x="26" y="24"/>
                    <a:pt x="20" y="19"/>
                    <a:pt x="20" y="12"/>
                  </a:cubicBezTo>
                  <a:cubicBezTo>
                    <a:pt x="20" y="6"/>
                    <a:pt x="26" y="0"/>
                    <a:pt x="32" y="0"/>
                  </a:cubicBezTo>
                  <a:cubicBezTo>
                    <a:pt x="34" y="0"/>
                    <a:pt x="37" y="1"/>
                    <a:pt x="39" y="2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43" y="12"/>
                    <a:pt x="43" y="12"/>
                  </a:cubicBezTo>
                  <a:cubicBezTo>
                    <a:pt x="44" y="12"/>
                    <a:pt x="44" y="13"/>
                    <a:pt x="44" y="13"/>
                  </a:cubicBezTo>
                  <a:cubicBezTo>
                    <a:pt x="44" y="14"/>
                    <a:pt x="44" y="15"/>
                    <a:pt x="44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67970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Conception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6445" y="1495599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</p:spTree>
    <p:extLst>
      <p:ext uri="{BB962C8B-B14F-4D97-AF65-F5344CB8AC3E}">
        <p14:creationId xmlns:p14="http://schemas.microsoft.com/office/powerpoint/2010/main" val="1059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状态机变量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6445" y="1495599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4" y="2169800"/>
            <a:ext cx="4675949" cy="44075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4371" y="325177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DataBiding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生命周期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6445" y="1495599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4" y="1934871"/>
            <a:ext cx="4047906" cy="4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4161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err="1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FlexBox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6445" y="1495599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8302" y="6333121"/>
            <a:ext cx="576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http://reactnative.cn/docs/0.47/layout-props.html#content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8302" y="5471487"/>
            <a:ext cx="601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http://www.ruanyifeng.com/blog/2015/07/flex-grammar.html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178302" y="5921216"/>
            <a:ext cx="5429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http://blog.csdn.net/sbsujjbcy/article/details/50017029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564" y="2376545"/>
            <a:ext cx="9228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Code Pro" charset="0"/>
              </a:rPr>
              <a:t>flex number </a:t>
            </a:r>
            <a:endParaRPr lang="zh-CN" altLang="en-US" dirty="0" smtClean="0">
              <a:solidFill>
                <a:srgbClr val="333333"/>
              </a:solidFill>
              <a:latin typeface="Source Code Pro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Source Code Pro" charset="0"/>
              </a:rPr>
              <a:t>flexDirection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ource Code Pro" charset="0"/>
              </a:rPr>
              <a:t>enum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‘row’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‘column’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) </a:t>
            </a:r>
            <a:endParaRPr lang="zh-CN" altLang="en-US" dirty="0" smtClean="0">
              <a:solidFill>
                <a:srgbClr val="333333"/>
              </a:solidFill>
              <a:latin typeface="Source Code Pro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Source Code Pro" charset="0"/>
              </a:rPr>
              <a:t>flexWrap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ource Code Pro" charset="0"/>
              </a:rPr>
              <a:t>enum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‘wrap’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</a:t>
            </a:r>
            <a:r>
              <a:rPr lang="en-US" dirty="0" err="1" smtClean="0">
                <a:solidFill>
                  <a:srgbClr val="008800"/>
                </a:solidFill>
                <a:latin typeface="Source Code Pro" charset="0"/>
              </a:rPr>
              <a:t>nowrap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) </a:t>
            </a:r>
            <a:endParaRPr lang="zh-CN" altLang="en-US" dirty="0" smtClean="0">
              <a:solidFill>
                <a:srgbClr val="333333"/>
              </a:solidFill>
              <a:latin typeface="Source Code Pro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Source Code Pro" charset="0"/>
              </a:rPr>
              <a:t>alignItems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ource Code Pro" charset="0"/>
              </a:rPr>
              <a:t>enum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‘flex-start’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‘flex-end’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‘center’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‘stretch’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) </a:t>
            </a:r>
            <a:endParaRPr lang="zh-CN" altLang="en-US" dirty="0" smtClean="0">
              <a:solidFill>
                <a:srgbClr val="333333"/>
              </a:solidFill>
              <a:latin typeface="Source Code Pro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Source Code Pro" charset="0"/>
              </a:rPr>
              <a:t>alignSelf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ource Code Pro" charset="0"/>
              </a:rPr>
              <a:t>enum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‘auto’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‘flex-start’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‘flex-end’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‘center’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 smtClean="0">
                <a:solidFill>
                  <a:srgbClr val="008800"/>
                </a:solidFill>
                <a:latin typeface="Source Code Pro" charset="0"/>
              </a:rPr>
              <a:t>‘stretch’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) </a:t>
            </a:r>
            <a:endParaRPr lang="zh-CN" altLang="en-US" dirty="0" smtClean="0">
              <a:solidFill>
                <a:srgbClr val="333333"/>
              </a:solidFill>
              <a:latin typeface="Source Code Pro" charset="0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Source Code Pro" charset="0"/>
              </a:rPr>
              <a:t>justifyContent</a:t>
            </a:r>
            <a:r>
              <a:rPr lang="en-US" dirty="0" smtClean="0">
                <a:solidFill>
                  <a:srgbClr val="333333"/>
                </a:solidFill>
                <a:latin typeface="Source Code Pr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ource Code Pro" charset="0"/>
              </a:rPr>
              <a:t>enum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Source Code Pro" charset="0"/>
              </a:rPr>
              <a:t>'flex-start'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>
                <a:solidFill>
                  <a:srgbClr val="008800"/>
                </a:solidFill>
                <a:latin typeface="Source Code Pro" charset="0"/>
              </a:rPr>
              <a:t>'flex-end'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>
                <a:solidFill>
                  <a:srgbClr val="008800"/>
                </a:solidFill>
                <a:latin typeface="Source Code Pro" charset="0"/>
              </a:rPr>
              <a:t>'center'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>
                <a:solidFill>
                  <a:srgbClr val="008800"/>
                </a:solidFill>
                <a:latin typeface="Source Code Pro" charset="0"/>
              </a:rPr>
              <a:t>'space-between'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, </a:t>
            </a:r>
            <a:r>
              <a:rPr lang="en-US" dirty="0">
                <a:solidFill>
                  <a:srgbClr val="008800"/>
                </a:solidFill>
                <a:latin typeface="Source Code Pro" charset="0"/>
              </a:rPr>
              <a:t>'space-around'</a:t>
            </a:r>
            <a:r>
              <a:rPr lang="en-US" dirty="0">
                <a:solidFill>
                  <a:srgbClr val="333333"/>
                </a:solidFill>
                <a:latin typeface="Source Code Pro" charset="0"/>
              </a:rPr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27035" y="4572378"/>
            <a:ext cx="3430114" cy="0"/>
          </a:xfrm>
          <a:prstGeom prst="line">
            <a:avLst/>
          </a:prstGeom>
          <a:ln>
            <a:solidFill>
              <a:srgbClr val="DF49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74966" y="1937407"/>
            <a:ext cx="34964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DF4949"/>
                </a:solidFill>
                <a:latin typeface="Raleway" panose="020B0604020202020204" charset="0"/>
                <a:ea typeface="华康俪金黑W8" panose="020B0809000000000000" pitchFamily="49" charset="-122"/>
              </a:rPr>
              <a:t>Let’s </a:t>
            </a:r>
          </a:p>
          <a:p>
            <a:pPr algn="ctr"/>
            <a:r>
              <a:rPr lang="en-US" altLang="zh-CN" sz="6600" dirty="0">
                <a:solidFill>
                  <a:srgbClr val="DF4949"/>
                </a:solidFill>
                <a:latin typeface="Raleway" panose="020B0604020202020204" charset="0"/>
                <a:ea typeface="华康俪金黑W8" panose="020B0809000000000000" pitchFamily="49" charset="-122"/>
              </a:rPr>
              <a:t>f</a:t>
            </a:r>
            <a:r>
              <a:rPr lang="en-US" altLang="zh-CN" sz="6600" dirty="0" smtClean="0">
                <a:solidFill>
                  <a:srgbClr val="DF4949"/>
                </a:solidFill>
                <a:latin typeface="Raleway" panose="020B0604020202020204" charset="0"/>
                <a:ea typeface="华康俪金黑W8" panose="020B0809000000000000" pitchFamily="49" charset="-122"/>
              </a:rPr>
              <a:t>uck</a:t>
            </a:r>
            <a:r>
              <a:rPr lang="zh-CN" altLang="en-US" sz="6600" dirty="0" smtClean="0">
                <a:solidFill>
                  <a:srgbClr val="DF4949"/>
                </a:solidFill>
                <a:latin typeface="Raleway" panose="020B0604020202020204" charset="0"/>
                <a:ea typeface="华康俪金黑W8" panose="020B0809000000000000" pitchFamily="49" charset="-122"/>
              </a:rPr>
              <a:t> </a:t>
            </a:r>
            <a:r>
              <a:rPr lang="en-US" altLang="zh-CN" sz="6600" dirty="0" smtClean="0">
                <a:solidFill>
                  <a:srgbClr val="DF4949"/>
                </a:solidFill>
                <a:latin typeface="Raleway" panose="020B0604020202020204" charset="0"/>
                <a:ea typeface="华康俪金黑W8" panose="020B0809000000000000" pitchFamily="49" charset="-122"/>
              </a:rPr>
              <a:t>code</a:t>
            </a:r>
            <a:endParaRPr lang="zh-CN" altLang="en-US" sz="6600" dirty="0">
              <a:solidFill>
                <a:srgbClr val="DF4949"/>
              </a:solidFill>
              <a:latin typeface="Raleway" panose="020B0604020202020204" charset="0"/>
              <a:ea typeface="华康俪金黑W8" panose="020B0809000000000000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79117" y="4061065"/>
            <a:ext cx="3070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smtClean="0">
                <a:solidFill>
                  <a:srgbClr val="334D5C"/>
                </a:solidFill>
                <a:latin typeface="Raleway" panose="020B0604020202020204" charset="0"/>
                <a:ea typeface="华文细黑" panose="02010600040101010101" pitchFamily="2" charset="-122"/>
              </a:rPr>
              <a:t>一起开发一个列表页</a:t>
            </a:r>
            <a:endParaRPr lang="zh-CN" altLang="en-US" sz="2500" dirty="0">
              <a:solidFill>
                <a:srgbClr val="334D5C"/>
              </a:solidFill>
              <a:latin typeface="Raleway" panose="020B060402020202020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687254" y="435429"/>
            <a:ext cx="1629229" cy="1448814"/>
          </a:xfrm>
          <a:prstGeom prst="parallelogram">
            <a:avLst>
              <a:gd name="adj" fmla="val 0"/>
            </a:avLst>
          </a:prstGeom>
          <a:solidFill>
            <a:srgbClr val="45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Oswald" panose="020B0604020202020204" charset="0"/>
              </a:rPr>
              <a:t>58</a:t>
            </a:r>
            <a:endParaRPr lang="zh-CN" altLang="en-US" sz="3200" dirty="0" smtClean="0">
              <a:latin typeface="Oswald" panose="020B0604020202020204" charset="0"/>
            </a:endParaRPr>
          </a:p>
          <a:p>
            <a:pPr algn="ctr"/>
            <a:r>
              <a:rPr lang="zh-CN" altLang="en-US" dirty="0" smtClean="0">
                <a:latin typeface="Oswald" panose="020B0604020202020204" charset="0"/>
              </a:rPr>
              <a:t>商家通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76445" y="77975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实战</a:t>
            </a:r>
            <a:endParaRPr lang="zh-CN" altLang="en-US" sz="8800" dirty="0">
              <a:solidFill>
                <a:srgbClr val="74CEC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76445" y="1495599"/>
            <a:ext cx="67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Learn once, write anywhere: Build mobile apps with React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564" y="2376545"/>
            <a:ext cx="92284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事件响应 </a:t>
            </a:r>
          </a:p>
          <a:p>
            <a:r>
              <a:rPr lang="zh-CN" altLang="en-US" dirty="0"/>
              <a:t>父子组件间通讯 </a:t>
            </a:r>
          </a:p>
          <a:p>
            <a:r>
              <a:rPr lang="zh-CN" altLang="en-US" dirty="0"/>
              <a:t>网络请求 </a:t>
            </a:r>
          </a:p>
          <a:p>
            <a:r>
              <a:rPr lang="en-US" altLang="zh-CN" dirty="0"/>
              <a:t>android </a:t>
            </a:r>
            <a:r>
              <a:rPr lang="en-US" altLang="zh-CN" dirty="0" err="1"/>
              <a:t>rn</a:t>
            </a:r>
            <a:r>
              <a:rPr lang="zh-CN" altLang="en-US" dirty="0"/>
              <a:t>间通讯 </a:t>
            </a:r>
          </a:p>
          <a:p>
            <a:r>
              <a:rPr lang="zh-CN" altLang="en-US" dirty="0"/>
              <a:t>导航与路由跳转 </a:t>
            </a:r>
          </a:p>
          <a:p>
            <a:r>
              <a:rPr lang="zh-CN" altLang="en-US" dirty="0"/>
              <a:t>调试 </a:t>
            </a:r>
          </a:p>
          <a:p>
            <a:r>
              <a:rPr lang="zh-CN" altLang="en-US" dirty="0"/>
              <a:t>打包问题 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1200" dirty="0"/>
              <a:t>创建</a:t>
            </a:r>
            <a:r>
              <a:rPr lang="en-US" altLang="zh-CN" sz="1200" dirty="0"/>
              <a:t>Activity </a:t>
            </a:r>
            <a:r>
              <a:rPr lang="zh-CN" altLang="en-US" sz="1200" dirty="0"/>
              <a:t>布局 </a:t>
            </a:r>
            <a:r>
              <a:rPr lang="en-US" altLang="zh-CN" sz="1200" dirty="0" err="1"/>
              <a:t>rn</a:t>
            </a:r>
            <a:r>
              <a:rPr lang="zh-CN" altLang="en-US" sz="1200" dirty="0"/>
              <a:t>容器 </a:t>
            </a:r>
          </a:p>
          <a:p>
            <a:r>
              <a:rPr lang="en-US" altLang="zh-CN" sz="1200" dirty="0"/>
              <a:t>java</a:t>
            </a:r>
            <a:r>
              <a:rPr lang="zh-CN" altLang="en-US" sz="1200" dirty="0"/>
              <a:t>一系列代码 配置 </a:t>
            </a:r>
          </a:p>
          <a:p>
            <a:r>
              <a:rPr lang="en-US" altLang="zh-CN" sz="1200" dirty="0" err="1"/>
              <a:t>js</a:t>
            </a:r>
            <a:r>
              <a:rPr lang="zh-CN" altLang="en-US" sz="1200" dirty="0"/>
              <a:t>端</a:t>
            </a:r>
            <a:r>
              <a:rPr lang="en-US" altLang="zh-CN" sz="1200" dirty="0"/>
              <a:t>Item</a:t>
            </a:r>
            <a:r>
              <a:rPr lang="zh-CN" altLang="en-US" sz="1200" dirty="0"/>
              <a:t>组装，布局处理 </a:t>
            </a:r>
          </a:p>
          <a:p>
            <a:r>
              <a:rPr lang="zh-CN" altLang="en-US" sz="1200" dirty="0"/>
              <a:t>加入</a:t>
            </a:r>
            <a:r>
              <a:rPr lang="en-US" altLang="zh-CN" sz="1200" dirty="0"/>
              <a:t>List </a:t>
            </a:r>
            <a:r>
              <a:rPr lang="zh-CN" altLang="en-US" sz="1200" dirty="0"/>
              <a:t>组件间通讯 </a:t>
            </a:r>
          </a:p>
          <a:p>
            <a:r>
              <a:rPr lang="zh-CN" altLang="en-US" sz="1200" dirty="0"/>
              <a:t>加入网络请求 </a:t>
            </a:r>
          </a:p>
          <a:p>
            <a:r>
              <a:rPr lang="zh-CN" altLang="en-US" sz="1200" dirty="0"/>
              <a:t>加入路由协议 </a:t>
            </a:r>
          </a:p>
        </p:txBody>
      </p:sp>
    </p:spTree>
    <p:extLst>
      <p:ext uri="{BB962C8B-B14F-4D97-AF65-F5344CB8AC3E}">
        <p14:creationId xmlns:p14="http://schemas.microsoft.com/office/powerpoint/2010/main" val="20113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dkDnDiag">
          <a:fgClr>
            <a:srgbClr val="333F50"/>
          </a:fgClr>
          <a:bgClr>
            <a:srgbClr val="A6A6A6"/>
          </a:bgClr>
        </a:patt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361</Words>
  <Application>Microsoft Macintosh PowerPoint</Application>
  <PresentationFormat>Widescreen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Bebas Neue</vt:lpstr>
      <vt:lpstr>Calibri</vt:lpstr>
      <vt:lpstr>Calibri Light</vt:lpstr>
      <vt:lpstr>Gill Sans</vt:lpstr>
      <vt:lpstr>Helvetica Neue</vt:lpstr>
      <vt:lpstr>ＭＳ Ｐゴシック</vt:lpstr>
      <vt:lpstr>Oswald</vt:lpstr>
      <vt:lpstr>Raleway</vt:lpstr>
      <vt:lpstr>Source Code Pro</vt:lpstr>
      <vt:lpstr>ヒラギノ角ゴ ProN W3</vt:lpstr>
      <vt:lpstr>华康俪金黑W8</vt:lpstr>
      <vt:lpstr>华文细黑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Microsoft Office User</cp:lastModifiedBy>
  <cp:revision>99</cp:revision>
  <dcterms:created xsi:type="dcterms:W3CDTF">2015-07-29T09:46:57Z</dcterms:created>
  <dcterms:modified xsi:type="dcterms:W3CDTF">2017-08-31T07:33:06Z</dcterms:modified>
</cp:coreProperties>
</file>