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 snapToGrid="0" snapToObjects="1">
      <p:cViewPr varScale="1">
        <p:scale>
          <a:sx n="78" d="100"/>
          <a:sy n="78" d="100"/>
        </p:scale>
        <p:origin x="1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A4DD-D762-6046-8A12-32130B88F2F3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2C78-3274-1D4A-8713-790A6AC835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Ipa</a:t>
            </a:r>
            <a:r>
              <a:rPr kumimoji="1" lang="zh-CN" altLang="en-US" dirty="0" smtClean="0"/>
              <a:t>包中一个</a:t>
            </a:r>
            <a:r>
              <a:rPr kumimoji="1" lang="en-US" altLang="zh-CN" dirty="0" smtClean="0"/>
              <a:t>bundle</a:t>
            </a:r>
            <a:r>
              <a:rPr kumimoji="1" lang="zh-CN" altLang="en-US" dirty="0" smtClean="0"/>
              <a:t>大概要</a:t>
            </a:r>
            <a:r>
              <a:rPr kumimoji="1" lang="en-US" altLang="zh-CN" dirty="0" smtClean="0"/>
              <a:t>600k</a:t>
            </a:r>
            <a:r>
              <a:rPr kumimoji="1" lang="zh-CN" altLang="en-US" dirty="0" smtClean="0"/>
              <a:t>，多个模块会增加</a:t>
            </a:r>
            <a:r>
              <a:rPr kumimoji="1" lang="en-US" altLang="zh-CN" dirty="0" err="1" smtClean="0"/>
              <a:t>ipa</a:t>
            </a:r>
            <a:r>
              <a:rPr kumimoji="1" lang="zh-CN" altLang="en-US" dirty="0" smtClean="0"/>
              <a:t>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2C78-3274-1D4A-8713-790A6AC8354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81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目前来说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commonbundle</a:t>
            </a:r>
            <a:r>
              <a:rPr kumimoji="1" lang="zh-CN" altLang="en-US" dirty="0" smtClean="0"/>
              <a:t>大概只有</a:t>
            </a:r>
            <a:r>
              <a:rPr kumimoji="1" lang="en-US" altLang="zh-CN" dirty="0" smtClean="0"/>
              <a:t>500k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100k</a:t>
            </a:r>
            <a:r>
              <a:rPr kumimoji="1" lang="zh-CN" altLang="en-US" dirty="0" smtClean="0"/>
              <a:t>，压缩后能到</a:t>
            </a:r>
            <a:r>
              <a:rPr kumimoji="1" lang="en-US" altLang="zh-CN" dirty="0" smtClean="0"/>
              <a:t>50k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是业务包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2C78-3274-1D4A-8713-790A6AC8354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4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4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99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32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7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8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6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7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4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0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D3CC-461D-1241-806D-9897D0D58586}" type="datetimeFigureOut">
              <a:rPr kumimoji="1" lang="zh-CN" altLang="en-US" smtClean="0"/>
              <a:t>2017/8/31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501B-7D72-9444-9A0F-81B469D12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ReactNative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5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坑点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通讯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25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热更新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1.RN</a:t>
            </a:r>
            <a:r>
              <a:rPr kumimoji="1" lang="zh-CN" altLang="en-US" dirty="0" smtClean="0"/>
              <a:t>原理简要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热更新面对的问题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我们的方案</a:t>
            </a:r>
          </a:p>
          <a:p>
            <a:r>
              <a:rPr kumimoji="1" lang="en-US" altLang="zh-CN" dirty="0" smtClean="0"/>
              <a:t>4.IOS</a:t>
            </a:r>
            <a:r>
              <a:rPr kumimoji="1" lang="zh-CN" altLang="en-US" dirty="0" smtClean="0"/>
              <a:t>坑点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67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reactNative</a:t>
            </a:r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62589" y="1690688"/>
            <a:ext cx="1903956" cy="3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ReactNative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Bridge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831716" y="1952625"/>
            <a:ext cx="1349828" cy="6694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UILabel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782418" y="1866715"/>
            <a:ext cx="1349828" cy="6694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Text</a:t>
            </a:r>
          </a:p>
          <a:p>
            <a:pPr algn="ctr"/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77929" y="2786501"/>
            <a:ext cx="1349828" cy="6694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image</a:t>
            </a:r>
          </a:p>
          <a:p>
            <a:pPr algn="ctr"/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267033" y="2883354"/>
            <a:ext cx="1496785" cy="66947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UIImage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047590" y="3455973"/>
            <a:ext cx="1349828" cy="669472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view</a:t>
            </a:r>
          </a:p>
          <a:p>
            <a:pPr algn="ctr"/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8366791" y="3601131"/>
            <a:ext cx="1349828" cy="669472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UIView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67735" y="5511574"/>
            <a:ext cx="289194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9453" y="5511574"/>
            <a:ext cx="289194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352843" y="4432835"/>
            <a:ext cx="1349828" cy="6694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</a:p>
        </p:txBody>
      </p:sp>
      <p:sp>
        <p:nvSpPr>
          <p:cNvPr id="29" name="椭圆 28"/>
          <p:cNvSpPr/>
          <p:nvPr/>
        </p:nvSpPr>
        <p:spPr>
          <a:xfrm>
            <a:off x="6851549" y="4507365"/>
            <a:ext cx="1349828" cy="6694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6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reactNative</a:t>
            </a:r>
            <a:r>
              <a:rPr kumimoji="1" lang="zh-CN" altLang="en-US" dirty="0" smtClean="0"/>
              <a:t>运行流程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4029" y="2171700"/>
            <a:ext cx="3004457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启动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74029" y="3380808"/>
            <a:ext cx="3004457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加载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jsbundle</a:t>
            </a:r>
            <a:r>
              <a:rPr kumimoji="1" lang="zh-CN" altLang="en-US" dirty="0" smtClean="0"/>
              <a:t>文件</a:t>
            </a:r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rn</a:t>
            </a:r>
            <a:r>
              <a:rPr kumimoji="1" lang="zh-CN" altLang="en-US" dirty="0" smtClean="0"/>
              <a:t>打包文件）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0358" y="4589916"/>
            <a:ext cx="3004457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渲染展示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845629" y="2939143"/>
            <a:ext cx="163285" cy="29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51072" y="4148648"/>
            <a:ext cx="163285" cy="29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1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2.RN</a:t>
            </a:r>
            <a:r>
              <a:rPr kumimoji="1" lang="zh-CN" altLang="en-US" dirty="0" smtClean="0"/>
              <a:t>热更新面对的问题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全更新还是分模块更新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一个</a:t>
            </a:r>
            <a:r>
              <a:rPr kumimoji="1" lang="en-US" altLang="zh-CN" dirty="0" err="1" smtClean="0"/>
              <a:t>jsbundle</a:t>
            </a:r>
            <a:r>
              <a:rPr kumimoji="1" lang="zh-CN" altLang="en-US" dirty="0" smtClean="0"/>
              <a:t>还是多个</a:t>
            </a:r>
            <a:r>
              <a:rPr kumimoji="1" lang="en-US" altLang="zh-CN" dirty="0" err="1" smtClean="0"/>
              <a:t>jsbundle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.jsbundle</a:t>
            </a:r>
            <a:r>
              <a:rPr kumimoji="1" lang="zh-CN" altLang="en-US" dirty="0" smtClean="0"/>
              <a:t>包大小</a:t>
            </a:r>
            <a:r>
              <a:rPr kumimoji="1" lang="zh-CN" altLang="en-US" dirty="0" smtClean="0"/>
              <a:t>问题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版本回退问题</a:t>
            </a:r>
          </a:p>
        </p:txBody>
      </p:sp>
    </p:spTree>
    <p:extLst>
      <p:ext uri="{BB962C8B-B14F-4D97-AF65-F5344CB8AC3E}">
        <p14:creationId xmlns:p14="http://schemas.microsoft.com/office/powerpoint/2010/main" val="8930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我们的方案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058194"/>
            <a:ext cx="9067800" cy="3886200"/>
          </a:xfrm>
        </p:spPr>
      </p:pic>
      <p:sp>
        <p:nvSpPr>
          <p:cNvPr id="3" name="文本框 2"/>
          <p:cNvSpPr txBox="1"/>
          <p:nvPr/>
        </p:nvSpPr>
        <p:spPr>
          <a:xfrm>
            <a:off x="4569780" y="5759728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业务包和公共组件</a:t>
            </a:r>
            <a:r>
              <a:rPr kumimoji="1" lang="en-US" altLang="zh-CN" sz="2000" dirty="0" err="1" smtClean="0"/>
              <a:t>api</a:t>
            </a:r>
            <a:r>
              <a:rPr kumimoji="1" lang="zh-CN" altLang="en-US" sz="2000" dirty="0" smtClean="0"/>
              <a:t>包拆分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36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拆包方法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blank.js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内容如下</a:t>
            </a:r>
          </a:p>
          <a:p>
            <a:pPr marL="457200" lvl="1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import React from 'react';</a:t>
            </a:r>
          </a:p>
          <a:p>
            <a:pPr marL="457200" lvl="1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import {} from ‘react-native</a:t>
            </a:r>
            <a:endParaRPr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执行打包命令</a:t>
            </a:r>
          </a:p>
          <a:p>
            <a:pPr marL="0" indent="0">
              <a:buNone/>
            </a:pPr>
            <a:r>
              <a:rPr kumimoji="1" lang="zh-CN" altLang="en-US" dirty="0" smtClean="0"/>
              <a:t>      </a:t>
            </a:r>
            <a:r>
              <a:rPr lang="en-US" altLang="zh-CN" dirty="0" smtClean="0">
                <a:effectLst/>
              </a:rPr>
              <a:t>react-native bundle --entry-file </a:t>
            </a:r>
            <a:r>
              <a:rPr lang="en-US" altLang="zh-CN" dirty="0" err="1" smtClean="0">
                <a:effectLst/>
              </a:rPr>
              <a:t>blank.js</a:t>
            </a:r>
            <a:r>
              <a:rPr lang="en-US" altLang="zh-CN" dirty="0" smtClean="0">
                <a:effectLst/>
              </a:rPr>
              <a:t> --bundle-output ~/Desktop/</a:t>
            </a:r>
            <a:r>
              <a:rPr lang="en-US" altLang="zh-CN" dirty="0" err="1" smtClean="0">
                <a:effectLst/>
              </a:rPr>
              <a:t>common.bundle</a:t>
            </a:r>
            <a:r>
              <a:rPr lang="en-US" altLang="zh-CN" dirty="0" smtClean="0">
                <a:effectLst/>
              </a:rPr>
              <a:t> --platform android --</a:t>
            </a:r>
            <a:r>
              <a:rPr lang="en-US" altLang="zh-CN" dirty="0" err="1" smtClean="0">
                <a:effectLst/>
              </a:rPr>
              <a:t>dev</a:t>
            </a:r>
            <a:r>
              <a:rPr lang="en-US" altLang="zh-CN" dirty="0" smtClean="0">
                <a:effectLst/>
              </a:rPr>
              <a:t> false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94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拆包重组工具</a:t>
            </a:r>
            <a:r>
              <a:rPr lang="en-US" altLang="zh-CN" dirty="0" smtClean="0"/>
              <a:t>google-diff-match-patch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06786" y="2237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28700" y="2518478"/>
            <a:ext cx="9944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400"/>
                </a:solidFill>
                <a:latin typeface="Menlo-Regular" charset="0"/>
              </a:rPr>
              <a:t>//</a:t>
            </a:r>
            <a:r>
              <a:rPr lang="zh-CN" altLang="en-US" dirty="0" smtClean="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获取两个字符串的差异字符串</a:t>
            </a:r>
            <a:endParaRPr lang="zh-CN" altLang="en-US" dirty="0" smtClean="0">
              <a:solidFill>
                <a:srgbClr val="000000"/>
              </a:solidFill>
              <a:latin typeface="Menlo-Regular" charset="0"/>
              <a:ea typeface="PingFangSC-Regular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+ (</a:t>
            </a:r>
            <a:r>
              <a:rPr lang="en-US" altLang="zh-CN" dirty="0" err="1" smtClean="0">
                <a:solidFill>
                  <a:srgbClr val="5C2699"/>
                </a:solidFill>
                <a:latin typeface="Menlo-Regular" charset="0"/>
                <a:ea typeface="PingFangSC-Regular" charset="-122"/>
              </a:rPr>
              <a:t>NSString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*)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getDiffOfOldString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:(</a:t>
            </a:r>
            <a:r>
              <a:rPr lang="en-US" altLang="zh-CN" dirty="0" err="1" smtClean="0">
                <a:solidFill>
                  <a:srgbClr val="5C2699"/>
                </a:solidFill>
                <a:latin typeface="Menlo-Regular" charset="0"/>
                <a:ea typeface="PingFangSC-Regular" charset="-122"/>
              </a:rPr>
              <a:t>NSString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*)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oldString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newString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:(</a:t>
            </a:r>
            <a:r>
              <a:rPr lang="en-US" altLang="zh-CN" dirty="0" err="1" smtClean="0">
                <a:solidFill>
                  <a:srgbClr val="5C2699"/>
                </a:solidFill>
                <a:latin typeface="Menlo-Regular" charset="0"/>
                <a:ea typeface="PingFangSC-Regular" charset="-122"/>
              </a:rPr>
              <a:t>NSString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*)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newString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;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 charset="0"/>
              <a:ea typeface="PingFangSC-Regular" charset="-122"/>
            </a:endParaRPr>
          </a:p>
          <a:p>
            <a:r>
              <a:rPr lang="en-US" altLang="zh-CN" dirty="0" smtClean="0">
                <a:solidFill>
                  <a:srgbClr val="007400"/>
                </a:solidFill>
                <a:latin typeface="Menlo-Regular" charset="0"/>
                <a:ea typeface="PingFangSC-Regular" charset="-122"/>
              </a:rPr>
              <a:t>//</a:t>
            </a:r>
            <a:r>
              <a:rPr lang="zh-CN" altLang="en-US" dirty="0" smtClean="0">
                <a:solidFill>
                  <a:srgbClr val="007400"/>
                </a:solidFill>
                <a:latin typeface="PingFangSC-Regular" charset="-122"/>
                <a:ea typeface="PingFangSC-Regular" charset="-122"/>
              </a:rPr>
              <a:t>通过差异字符串和旧字符串生成新字符串</a:t>
            </a:r>
            <a:endParaRPr lang="zh-CN" altLang="en-US" dirty="0" smtClean="0">
              <a:solidFill>
                <a:srgbClr val="000000"/>
              </a:solidFill>
              <a:latin typeface="Menlo-Regular" charset="0"/>
              <a:ea typeface="PingFangSC-Regular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+ (</a:t>
            </a:r>
            <a:r>
              <a:rPr lang="en-US" altLang="zh-CN" dirty="0" err="1" smtClean="0">
                <a:solidFill>
                  <a:srgbClr val="5C2699"/>
                </a:solidFill>
                <a:latin typeface="Menlo-Regular" charset="0"/>
                <a:ea typeface="PingFangSC-Regular" charset="-122"/>
              </a:rPr>
              <a:t>NSString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*)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combinePatch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:(</a:t>
            </a:r>
            <a:r>
              <a:rPr lang="en-US" altLang="zh-CN" dirty="0" err="1" smtClean="0">
                <a:solidFill>
                  <a:srgbClr val="5C2699"/>
                </a:solidFill>
                <a:latin typeface="Menlo-Regular" charset="0"/>
                <a:ea typeface="PingFangSC-Regular" charset="-122"/>
              </a:rPr>
              <a:t>NSString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*)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patchString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withOldString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:(</a:t>
            </a:r>
            <a:r>
              <a:rPr lang="en-US" altLang="zh-CN" dirty="0" err="1" smtClean="0">
                <a:solidFill>
                  <a:srgbClr val="5C2699"/>
                </a:solidFill>
                <a:latin typeface="Menlo-Regular" charset="0"/>
                <a:ea typeface="PingFangSC-Regular" charset="-122"/>
              </a:rPr>
              <a:t>NSString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 *)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oldString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  <a:ea typeface="PingFangSC-Regular" charset="-122"/>
              </a:rPr>
              <a:t>;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www.youtube.com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watch?v</a:t>
            </a:r>
            <a:r>
              <a:rPr kumimoji="1" lang="en-US" altLang="zh-CN" dirty="0"/>
              <a:t>=P-mMvhfJhu8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1" y="0"/>
            <a:ext cx="6605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212</Words>
  <Application>Microsoft Macintosh PowerPoint</Application>
  <PresentationFormat>宽屏</PresentationFormat>
  <Paragraphs>58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Mangal</vt:lpstr>
      <vt:lpstr>Menlo-Regular</vt:lpstr>
      <vt:lpstr>PingFangSC-Regular</vt:lpstr>
      <vt:lpstr>宋体</vt:lpstr>
      <vt:lpstr>Arial</vt:lpstr>
      <vt:lpstr>Office 主题</vt:lpstr>
      <vt:lpstr>ReactNative</vt:lpstr>
      <vt:lpstr>热更新</vt:lpstr>
      <vt:lpstr>reactNative原理</vt:lpstr>
      <vt:lpstr>reactNative运行流程</vt:lpstr>
      <vt:lpstr>2.RN热更新面对的问题</vt:lpstr>
      <vt:lpstr>3.我们的方案</vt:lpstr>
      <vt:lpstr>拆包方法</vt:lpstr>
      <vt:lpstr>拆包重组工具google-diff-match-patch</vt:lpstr>
      <vt:lpstr>PowerPoint 演示文稿</vt:lpstr>
      <vt:lpstr>IOS坑点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ReactNative</dc:title>
  <dc:creator>Microsoft Office 用户</dc:creator>
  <cp:lastModifiedBy>Microsoft Office 用户</cp:lastModifiedBy>
  <cp:revision>42</cp:revision>
  <dcterms:created xsi:type="dcterms:W3CDTF">2017-08-30T07:45:12Z</dcterms:created>
  <dcterms:modified xsi:type="dcterms:W3CDTF">2017-08-31T07:25:55Z</dcterms:modified>
</cp:coreProperties>
</file>