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7"/>
  </p:notesMasterIdLst>
  <p:sldIdLst>
    <p:sldId id="256" r:id="rId2"/>
    <p:sldId id="258" r:id="rId3"/>
    <p:sldId id="257" r:id="rId4"/>
    <p:sldId id="271" r:id="rId5"/>
    <p:sldId id="276" r:id="rId6"/>
    <p:sldId id="277" r:id="rId7"/>
    <p:sldId id="264" r:id="rId8"/>
    <p:sldId id="278" r:id="rId9"/>
    <p:sldId id="261" r:id="rId10"/>
    <p:sldId id="268" r:id="rId11"/>
    <p:sldId id="279" r:id="rId12"/>
    <p:sldId id="280" r:id="rId13"/>
    <p:sldId id="282" r:id="rId14"/>
    <p:sldId id="284" r:id="rId15"/>
    <p:sldId id="28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4"/>
    <p:restoredTop sz="76580"/>
  </p:normalViewPr>
  <p:slideViewPr>
    <p:cSldViewPr snapToGrid="0" snapToObjects="1">
      <p:cViewPr varScale="1">
        <p:scale>
          <a:sx n="84" d="100"/>
          <a:sy n="84" d="100"/>
        </p:scale>
        <p:origin x="1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A57288-D1AF-744C-A410-A021454C4225}" type="doc">
      <dgm:prSet loTypeId="urn:microsoft.com/office/officeart/2005/8/layout/process1" loCatId="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EF60A2B2-37AC-2947-8F5C-8C987C4C6D2B}">
      <dgm:prSet phldrT="[Text]" custT="1"/>
      <dgm:spPr/>
      <dgm:t>
        <a:bodyPr/>
        <a:lstStyle/>
        <a:p>
          <a:r>
            <a:rPr lang="en-US" sz="2500" dirty="0">
              <a:latin typeface="Aharoni" panose="02010803020104030203" pitchFamily="2" charset="-79"/>
              <a:cs typeface="Aharoni" panose="02010803020104030203" pitchFamily="2" charset="-79"/>
            </a:rPr>
            <a:t>Styles</a:t>
          </a:r>
          <a:r>
            <a:rPr lang="zh-CN" altLang="en-US" sz="2500" dirty="0">
              <a:latin typeface="Aharoni" panose="02010803020104030203" pitchFamily="2" charset="-79"/>
              <a:cs typeface="Aharoni" panose="02010803020104030203" pitchFamily="2" charset="-79"/>
            </a:rPr>
            <a:t> </a:t>
          </a:r>
          <a:r>
            <a:rPr lang="en-US" altLang="zh-CN" sz="2500" dirty="0">
              <a:latin typeface="Aharoni" panose="02010803020104030203" pitchFamily="2" charset="-79"/>
              <a:cs typeface="Aharoni" panose="02010803020104030203" pitchFamily="2" charset="-79"/>
            </a:rPr>
            <a:t>Modeling</a:t>
          </a:r>
          <a:endParaRPr lang="en-US" sz="2500" dirty="0">
            <a:latin typeface="Aharoni" panose="02010803020104030203" pitchFamily="2" charset="-79"/>
            <a:cs typeface="Aharoni" panose="02010803020104030203" pitchFamily="2" charset="-79"/>
          </a:endParaRPr>
        </a:p>
        <a:p>
          <a:r>
            <a:rPr lang="en-US" sz="2500" dirty="0">
              <a:latin typeface="Aharoni" panose="02010803020104030203" pitchFamily="2" charset="-79"/>
              <a:cs typeface="Aharoni" panose="02010803020104030203" pitchFamily="2" charset="-79"/>
            </a:rPr>
            <a:t>Topic Modeling</a:t>
          </a:r>
          <a:endParaRPr lang="en-US" sz="2500" dirty="0"/>
        </a:p>
      </dgm:t>
    </dgm:pt>
    <dgm:pt modelId="{0FDF56F1-C2EA-184F-BF84-277DED6E2292}" type="parTrans" cxnId="{72C45ED6-198B-B342-9CDA-7142B4F8AE5D}">
      <dgm:prSet/>
      <dgm:spPr/>
      <dgm:t>
        <a:bodyPr/>
        <a:lstStyle/>
        <a:p>
          <a:endParaRPr lang="en-US"/>
        </a:p>
      </dgm:t>
    </dgm:pt>
    <dgm:pt modelId="{C406CB04-DE19-2740-9366-1E3C854FC374}" type="sibTrans" cxnId="{72C45ED6-198B-B342-9CDA-7142B4F8AE5D}">
      <dgm:prSet/>
      <dgm:spPr/>
      <dgm:t>
        <a:bodyPr/>
        <a:lstStyle/>
        <a:p>
          <a:endParaRPr lang="en-US"/>
        </a:p>
      </dgm:t>
    </dgm:pt>
    <dgm:pt modelId="{03738181-8023-2947-86CE-3FE09BEFD6FF}">
      <dgm:prSet phldrT="[Text]"/>
      <dgm:spPr/>
      <dgm:t>
        <a:bodyPr/>
        <a:lstStyle/>
        <a:p>
          <a:r>
            <a:rPr lang="en-US" dirty="0">
              <a:latin typeface="Aharoni" panose="02010803020104030203" pitchFamily="2" charset="-79"/>
              <a:cs typeface="Aharoni" panose="02010803020104030203" pitchFamily="2" charset="-79"/>
            </a:rPr>
            <a:t>Sentiment Analysis</a:t>
          </a:r>
          <a:endParaRPr lang="en-US" dirty="0"/>
        </a:p>
      </dgm:t>
    </dgm:pt>
    <dgm:pt modelId="{9DF486D6-C5F5-9044-902F-5487C0A384E1}" type="parTrans" cxnId="{D3C4AFCE-A47F-CE47-9BAF-929B34EA36F9}">
      <dgm:prSet/>
      <dgm:spPr/>
      <dgm:t>
        <a:bodyPr/>
        <a:lstStyle/>
        <a:p>
          <a:endParaRPr lang="en-US"/>
        </a:p>
      </dgm:t>
    </dgm:pt>
    <dgm:pt modelId="{7C4826AA-3DBA-9042-A8D4-5DF6551F871B}" type="sibTrans" cxnId="{D3C4AFCE-A47F-CE47-9BAF-929B34EA36F9}">
      <dgm:prSet/>
      <dgm:spPr/>
      <dgm:t>
        <a:bodyPr/>
        <a:lstStyle/>
        <a:p>
          <a:endParaRPr lang="en-US"/>
        </a:p>
      </dgm:t>
    </dgm:pt>
    <dgm:pt modelId="{77C8005A-5D6E-2C4A-9274-19C80EE6DD64}">
      <dgm:prSet phldrT="[Text]"/>
      <dgm:spPr/>
      <dgm:t>
        <a:bodyPr/>
        <a:lstStyle/>
        <a:p>
          <a:r>
            <a:rPr lang="en-US" dirty="0">
              <a:latin typeface="Aharoni" panose="02010803020104030203" pitchFamily="2" charset="-79"/>
              <a:cs typeface="Aharoni" panose="02010803020104030203" pitchFamily="2" charset="-79"/>
            </a:rPr>
            <a:t>Regression</a:t>
          </a:r>
        </a:p>
      </dgm:t>
    </dgm:pt>
    <dgm:pt modelId="{4DBBBB76-2CF2-064B-9B8A-81D1683CD128}" type="sibTrans" cxnId="{99996AEE-A2E4-DF4A-B0DB-330C43108806}">
      <dgm:prSet/>
      <dgm:spPr/>
      <dgm:t>
        <a:bodyPr/>
        <a:lstStyle/>
        <a:p>
          <a:endParaRPr lang="en-US"/>
        </a:p>
      </dgm:t>
    </dgm:pt>
    <dgm:pt modelId="{7688435D-52E5-AF4F-B04F-4C0C2618566E}" type="parTrans" cxnId="{99996AEE-A2E4-DF4A-B0DB-330C43108806}">
      <dgm:prSet/>
      <dgm:spPr/>
      <dgm:t>
        <a:bodyPr/>
        <a:lstStyle/>
        <a:p>
          <a:endParaRPr lang="en-US"/>
        </a:p>
      </dgm:t>
    </dgm:pt>
    <dgm:pt modelId="{77766BC9-1762-EB41-AF7A-AD23C6E59909}" type="pres">
      <dgm:prSet presAssocID="{5AA57288-D1AF-744C-A410-A021454C4225}" presName="Name0" presStyleCnt="0">
        <dgm:presLayoutVars>
          <dgm:dir/>
          <dgm:resizeHandles val="exact"/>
        </dgm:presLayoutVars>
      </dgm:prSet>
      <dgm:spPr/>
    </dgm:pt>
    <dgm:pt modelId="{E8C00E32-EBA6-DC4C-AB44-28B1E641A95B}" type="pres">
      <dgm:prSet presAssocID="{77C8005A-5D6E-2C4A-9274-19C80EE6DD64}" presName="node" presStyleLbl="node1" presStyleIdx="0" presStyleCnt="3">
        <dgm:presLayoutVars>
          <dgm:bulletEnabled val="1"/>
        </dgm:presLayoutVars>
      </dgm:prSet>
      <dgm:spPr/>
    </dgm:pt>
    <dgm:pt modelId="{C4C4A68A-1277-B24C-9BCB-02CCF69B3199}" type="pres">
      <dgm:prSet presAssocID="{4DBBBB76-2CF2-064B-9B8A-81D1683CD128}" presName="sibTrans" presStyleLbl="sibTrans2D1" presStyleIdx="0" presStyleCnt="2"/>
      <dgm:spPr>
        <a:prstGeom prst="mathMinus">
          <a:avLst/>
        </a:prstGeom>
      </dgm:spPr>
    </dgm:pt>
    <dgm:pt modelId="{EE458CB2-8C12-2642-B922-F47EC32A698C}" type="pres">
      <dgm:prSet presAssocID="{4DBBBB76-2CF2-064B-9B8A-81D1683CD128}" presName="connectorText" presStyleLbl="sibTrans2D1" presStyleIdx="0" presStyleCnt="2"/>
      <dgm:spPr/>
    </dgm:pt>
    <dgm:pt modelId="{075842BB-60AD-5948-AF13-7B341AAA8407}" type="pres">
      <dgm:prSet presAssocID="{EF60A2B2-37AC-2947-8F5C-8C987C4C6D2B}" presName="node" presStyleLbl="node1" presStyleIdx="1" presStyleCnt="3">
        <dgm:presLayoutVars>
          <dgm:bulletEnabled val="1"/>
        </dgm:presLayoutVars>
      </dgm:prSet>
      <dgm:spPr/>
    </dgm:pt>
    <dgm:pt modelId="{FFACEE9E-80EA-044F-93A9-CBFEF655D5D3}" type="pres">
      <dgm:prSet presAssocID="{C406CB04-DE19-2740-9366-1E3C854FC374}" presName="sibTrans" presStyleLbl="sibTrans2D1" presStyleIdx="1" presStyleCnt="2"/>
      <dgm:spPr>
        <a:prstGeom prst="mathMinus">
          <a:avLst/>
        </a:prstGeom>
      </dgm:spPr>
    </dgm:pt>
    <dgm:pt modelId="{48E7E915-150A-A74B-91CD-7262EB27A8D3}" type="pres">
      <dgm:prSet presAssocID="{C406CB04-DE19-2740-9366-1E3C854FC374}" presName="connectorText" presStyleLbl="sibTrans2D1" presStyleIdx="1" presStyleCnt="2"/>
      <dgm:spPr/>
    </dgm:pt>
    <dgm:pt modelId="{BFE11E41-AD77-084A-9A15-35B94A1155DD}" type="pres">
      <dgm:prSet presAssocID="{03738181-8023-2947-86CE-3FE09BEFD6FF}" presName="node" presStyleLbl="node1" presStyleIdx="2" presStyleCnt="3">
        <dgm:presLayoutVars>
          <dgm:bulletEnabled val="1"/>
        </dgm:presLayoutVars>
      </dgm:prSet>
      <dgm:spPr/>
    </dgm:pt>
  </dgm:ptLst>
  <dgm:cxnLst>
    <dgm:cxn modelId="{DB2E9E02-C12E-A648-8E7A-0C5A9C4E1949}" type="presOf" srcId="{4DBBBB76-2CF2-064B-9B8A-81D1683CD128}" destId="{EE458CB2-8C12-2642-B922-F47EC32A698C}" srcOrd="1" destOrd="0" presId="urn:microsoft.com/office/officeart/2005/8/layout/process1"/>
    <dgm:cxn modelId="{9707B40C-C8EC-D24C-AA2A-184C32360F58}" type="presOf" srcId="{03738181-8023-2947-86CE-3FE09BEFD6FF}" destId="{BFE11E41-AD77-084A-9A15-35B94A1155DD}" srcOrd="0" destOrd="0" presId="urn:microsoft.com/office/officeart/2005/8/layout/process1"/>
    <dgm:cxn modelId="{E0D71212-175A-8244-B8A1-1E43AE2C8378}" type="presOf" srcId="{C406CB04-DE19-2740-9366-1E3C854FC374}" destId="{48E7E915-150A-A74B-91CD-7262EB27A8D3}" srcOrd="1" destOrd="0" presId="urn:microsoft.com/office/officeart/2005/8/layout/process1"/>
    <dgm:cxn modelId="{B0744142-7CCE-844C-970C-BB1F8A83E782}" type="presOf" srcId="{EF60A2B2-37AC-2947-8F5C-8C987C4C6D2B}" destId="{075842BB-60AD-5948-AF13-7B341AAA8407}" srcOrd="0" destOrd="0" presId="urn:microsoft.com/office/officeart/2005/8/layout/process1"/>
    <dgm:cxn modelId="{0BDE4589-B947-C74B-9E74-7DEDBDB8E4E9}" type="presOf" srcId="{C406CB04-DE19-2740-9366-1E3C854FC374}" destId="{FFACEE9E-80EA-044F-93A9-CBFEF655D5D3}" srcOrd="0" destOrd="0" presId="urn:microsoft.com/office/officeart/2005/8/layout/process1"/>
    <dgm:cxn modelId="{A3CAC19C-5EBC-B740-B246-E5DCB128A604}" type="presOf" srcId="{77C8005A-5D6E-2C4A-9274-19C80EE6DD64}" destId="{E8C00E32-EBA6-DC4C-AB44-28B1E641A95B}" srcOrd="0" destOrd="0" presId="urn:microsoft.com/office/officeart/2005/8/layout/process1"/>
    <dgm:cxn modelId="{4B9381B8-C25E-3F4D-99B3-E01F7230C08F}" type="presOf" srcId="{4DBBBB76-2CF2-064B-9B8A-81D1683CD128}" destId="{C4C4A68A-1277-B24C-9BCB-02CCF69B3199}" srcOrd="0" destOrd="0" presId="urn:microsoft.com/office/officeart/2005/8/layout/process1"/>
    <dgm:cxn modelId="{D3C4AFCE-A47F-CE47-9BAF-929B34EA36F9}" srcId="{5AA57288-D1AF-744C-A410-A021454C4225}" destId="{03738181-8023-2947-86CE-3FE09BEFD6FF}" srcOrd="2" destOrd="0" parTransId="{9DF486D6-C5F5-9044-902F-5487C0A384E1}" sibTransId="{7C4826AA-3DBA-9042-A8D4-5DF6551F871B}"/>
    <dgm:cxn modelId="{72C45ED6-198B-B342-9CDA-7142B4F8AE5D}" srcId="{5AA57288-D1AF-744C-A410-A021454C4225}" destId="{EF60A2B2-37AC-2947-8F5C-8C987C4C6D2B}" srcOrd="1" destOrd="0" parTransId="{0FDF56F1-C2EA-184F-BF84-277DED6E2292}" sibTransId="{C406CB04-DE19-2740-9366-1E3C854FC374}"/>
    <dgm:cxn modelId="{99996AEE-A2E4-DF4A-B0DB-330C43108806}" srcId="{5AA57288-D1AF-744C-A410-A021454C4225}" destId="{77C8005A-5D6E-2C4A-9274-19C80EE6DD64}" srcOrd="0" destOrd="0" parTransId="{7688435D-52E5-AF4F-B04F-4C0C2618566E}" sibTransId="{4DBBBB76-2CF2-064B-9B8A-81D1683CD128}"/>
    <dgm:cxn modelId="{3EDEBDF3-910D-FE40-8F55-733F4FE138B5}" type="presOf" srcId="{5AA57288-D1AF-744C-A410-A021454C4225}" destId="{77766BC9-1762-EB41-AF7A-AD23C6E59909}" srcOrd="0" destOrd="0" presId="urn:microsoft.com/office/officeart/2005/8/layout/process1"/>
    <dgm:cxn modelId="{19EEC506-5CDF-624A-BC27-765A3D209162}" type="presParOf" srcId="{77766BC9-1762-EB41-AF7A-AD23C6E59909}" destId="{E8C00E32-EBA6-DC4C-AB44-28B1E641A95B}" srcOrd="0" destOrd="0" presId="urn:microsoft.com/office/officeart/2005/8/layout/process1"/>
    <dgm:cxn modelId="{D01EB178-003B-5549-B3BB-0CE18418B8FE}" type="presParOf" srcId="{77766BC9-1762-EB41-AF7A-AD23C6E59909}" destId="{C4C4A68A-1277-B24C-9BCB-02CCF69B3199}" srcOrd="1" destOrd="0" presId="urn:microsoft.com/office/officeart/2005/8/layout/process1"/>
    <dgm:cxn modelId="{8C31CDD0-84D9-F54C-BBEF-A8A4625FD3A5}" type="presParOf" srcId="{C4C4A68A-1277-B24C-9BCB-02CCF69B3199}" destId="{EE458CB2-8C12-2642-B922-F47EC32A698C}" srcOrd="0" destOrd="0" presId="urn:microsoft.com/office/officeart/2005/8/layout/process1"/>
    <dgm:cxn modelId="{8BF2D802-5A60-564D-A560-04834BEFF323}" type="presParOf" srcId="{77766BC9-1762-EB41-AF7A-AD23C6E59909}" destId="{075842BB-60AD-5948-AF13-7B341AAA8407}" srcOrd="2" destOrd="0" presId="urn:microsoft.com/office/officeart/2005/8/layout/process1"/>
    <dgm:cxn modelId="{DDD2ADF0-33BE-2245-A9DF-34BA5A846FF3}" type="presParOf" srcId="{77766BC9-1762-EB41-AF7A-AD23C6E59909}" destId="{FFACEE9E-80EA-044F-93A9-CBFEF655D5D3}" srcOrd="3" destOrd="0" presId="urn:microsoft.com/office/officeart/2005/8/layout/process1"/>
    <dgm:cxn modelId="{6A0FF912-F7B5-814B-8B82-09355D5F9023}" type="presParOf" srcId="{FFACEE9E-80EA-044F-93A9-CBFEF655D5D3}" destId="{48E7E915-150A-A74B-91CD-7262EB27A8D3}" srcOrd="0" destOrd="0" presId="urn:microsoft.com/office/officeart/2005/8/layout/process1"/>
    <dgm:cxn modelId="{A17E6E91-0D0D-B043-AC9A-8B7839A8FE41}" type="presParOf" srcId="{77766BC9-1762-EB41-AF7A-AD23C6E59909}" destId="{BFE11E41-AD77-084A-9A15-35B94A1155D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A57288-D1AF-744C-A410-A021454C4225}" type="doc">
      <dgm:prSet loTypeId="urn:microsoft.com/office/officeart/2005/8/layout/process1" loCatId="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EF60A2B2-37AC-2947-8F5C-8C987C4C6D2B}">
      <dgm:prSet phldrT="[Text]"/>
      <dgm:spPr/>
      <dgm:t>
        <a:bodyPr/>
        <a:lstStyle/>
        <a:p>
          <a:r>
            <a:rPr lang="en-US" dirty="0">
              <a:latin typeface="Aharoni" panose="02010803020104030203" pitchFamily="2" charset="-79"/>
              <a:cs typeface="Aharoni" panose="02010803020104030203" pitchFamily="2" charset="-79"/>
            </a:rPr>
            <a:t>Post Dataset</a:t>
          </a:r>
        </a:p>
        <a:p>
          <a:r>
            <a:rPr lang="en-US" dirty="0">
              <a:latin typeface="Bauhaus 93" pitchFamily="82" charset="77"/>
              <a:cs typeface="Aharoni" panose="02010803020104030203" pitchFamily="2" charset="-79"/>
            </a:rPr>
            <a:t>19464</a:t>
          </a:r>
          <a:r>
            <a:rPr lang="en-US" dirty="0">
              <a:latin typeface="Aharoni" panose="02010803020104030203" pitchFamily="2" charset="-79"/>
              <a:cs typeface="Aharoni" panose="02010803020104030203" pitchFamily="2" charset="-79"/>
            </a:rPr>
            <a:t> Posts</a:t>
          </a:r>
          <a:endParaRPr lang="en-US" dirty="0"/>
        </a:p>
      </dgm:t>
    </dgm:pt>
    <dgm:pt modelId="{0FDF56F1-C2EA-184F-BF84-277DED6E2292}" type="parTrans" cxnId="{72C45ED6-198B-B342-9CDA-7142B4F8AE5D}">
      <dgm:prSet/>
      <dgm:spPr/>
      <dgm:t>
        <a:bodyPr/>
        <a:lstStyle/>
        <a:p>
          <a:endParaRPr lang="en-US"/>
        </a:p>
      </dgm:t>
    </dgm:pt>
    <dgm:pt modelId="{C406CB04-DE19-2740-9366-1E3C854FC374}" type="sibTrans" cxnId="{72C45ED6-198B-B342-9CDA-7142B4F8AE5D}">
      <dgm:prSet/>
      <dgm:spPr/>
      <dgm:t>
        <a:bodyPr/>
        <a:lstStyle/>
        <a:p>
          <a:endParaRPr lang="en-US"/>
        </a:p>
      </dgm:t>
    </dgm:pt>
    <dgm:pt modelId="{03738181-8023-2947-86CE-3FE09BEFD6FF}">
      <dgm:prSet phldrT="[Text]"/>
      <dgm:spPr/>
      <dgm:t>
        <a:bodyPr/>
        <a:lstStyle/>
        <a:p>
          <a:r>
            <a:rPr lang="en-US" dirty="0">
              <a:latin typeface="Aharoni" panose="02010803020104030203" pitchFamily="2" charset="-79"/>
              <a:cs typeface="Aharoni" panose="02010803020104030203" pitchFamily="2" charset="-79"/>
            </a:rPr>
            <a:t>Comment Dataset</a:t>
          </a:r>
        </a:p>
        <a:p>
          <a:r>
            <a:rPr lang="en-US" dirty="0">
              <a:latin typeface="Bauhaus 93" pitchFamily="82" charset="77"/>
              <a:cs typeface="Aharoni" panose="02010803020104030203" pitchFamily="2" charset="-79"/>
            </a:rPr>
            <a:t>746561</a:t>
          </a:r>
          <a:r>
            <a:rPr lang="en-US" dirty="0">
              <a:latin typeface="Aharoni" panose="02010803020104030203" pitchFamily="2" charset="-79"/>
              <a:cs typeface="Aharoni" panose="02010803020104030203" pitchFamily="2" charset="-79"/>
            </a:rPr>
            <a:t> Posts</a:t>
          </a:r>
          <a:endParaRPr lang="en-US" dirty="0"/>
        </a:p>
      </dgm:t>
    </dgm:pt>
    <dgm:pt modelId="{9DF486D6-C5F5-9044-902F-5487C0A384E1}" type="parTrans" cxnId="{D3C4AFCE-A47F-CE47-9BAF-929B34EA36F9}">
      <dgm:prSet/>
      <dgm:spPr/>
      <dgm:t>
        <a:bodyPr/>
        <a:lstStyle/>
        <a:p>
          <a:endParaRPr lang="en-US"/>
        </a:p>
      </dgm:t>
    </dgm:pt>
    <dgm:pt modelId="{7C4826AA-3DBA-9042-A8D4-5DF6551F871B}" type="sibTrans" cxnId="{D3C4AFCE-A47F-CE47-9BAF-929B34EA36F9}">
      <dgm:prSet/>
      <dgm:spPr/>
      <dgm:t>
        <a:bodyPr/>
        <a:lstStyle/>
        <a:p>
          <a:endParaRPr lang="en-US"/>
        </a:p>
      </dgm:t>
    </dgm:pt>
    <dgm:pt modelId="{77C8005A-5D6E-2C4A-9274-19C80EE6DD64}">
      <dgm:prSet phldrT="[Text]"/>
      <dgm:spPr/>
      <dgm:t>
        <a:bodyPr/>
        <a:lstStyle/>
        <a:p>
          <a:r>
            <a:rPr lang="en-US" dirty="0">
              <a:latin typeface="Aharoni" panose="02010803020104030203" pitchFamily="2" charset="-79"/>
              <a:cs typeface="Aharoni" panose="02010803020104030203" pitchFamily="2" charset="-79"/>
            </a:rPr>
            <a:t>Author Dataset</a:t>
          </a:r>
        </a:p>
        <a:p>
          <a:r>
            <a:rPr lang="en-US" dirty="0">
              <a:latin typeface="Bauhaus 93" pitchFamily="82" charset="77"/>
              <a:cs typeface="Aharoni" panose="02010803020104030203" pitchFamily="2" charset="-79"/>
            </a:rPr>
            <a:t>107</a:t>
          </a:r>
          <a:r>
            <a:rPr lang="en-US" dirty="0">
              <a:latin typeface="Aharoni" panose="02010803020104030203" pitchFamily="2" charset="-79"/>
              <a:cs typeface="Aharoni" panose="02010803020104030203" pitchFamily="2" charset="-79"/>
            </a:rPr>
            <a:t> Bloggers</a:t>
          </a:r>
        </a:p>
      </dgm:t>
    </dgm:pt>
    <dgm:pt modelId="{4DBBBB76-2CF2-064B-9B8A-81D1683CD128}" type="sibTrans" cxnId="{99996AEE-A2E4-DF4A-B0DB-330C43108806}">
      <dgm:prSet/>
      <dgm:spPr/>
      <dgm:t>
        <a:bodyPr/>
        <a:lstStyle/>
        <a:p>
          <a:endParaRPr lang="en-US"/>
        </a:p>
      </dgm:t>
    </dgm:pt>
    <dgm:pt modelId="{7688435D-52E5-AF4F-B04F-4C0C2618566E}" type="parTrans" cxnId="{99996AEE-A2E4-DF4A-B0DB-330C43108806}">
      <dgm:prSet/>
      <dgm:spPr/>
      <dgm:t>
        <a:bodyPr/>
        <a:lstStyle/>
        <a:p>
          <a:endParaRPr lang="en-US"/>
        </a:p>
      </dgm:t>
    </dgm:pt>
    <dgm:pt modelId="{77766BC9-1762-EB41-AF7A-AD23C6E59909}" type="pres">
      <dgm:prSet presAssocID="{5AA57288-D1AF-744C-A410-A021454C4225}" presName="Name0" presStyleCnt="0">
        <dgm:presLayoutVars>
          <dgm:dir/>
          <dgm:resizeHandles val="exact"/>
        </dgm:presLayoutVars>
      </dgm:prSet>
      <dgm:spPr/>
    </dgm:pt>
    <dgm:pt modelId="{E8C00E32-EBA6-DC4C-AB44-28B1E641A95B}" type="pres">
      <dgm:prSet presAssocID="{77C8005A-5D6E-2C4A-9274-19C80EE6DD64}" presName="node" presStyleLbl="node1" presStyleIdx="0" presStyleCnt="3">
        <dgm:presLayoutVars>
          <dgm:bulletEnabled val="1"/>
        </dgm:presLayoutVars>
      </dgm:prSet>
      <dgm:spPr/>
    </dgm:pt>
    <dgm:pt modelId="{C4C4A68A-1277-B24C-9BCB-02CCF69B3199}" type="pres">
      <dgm:prSet presAssocID="{4DBBBB76-2CF2-064B-9B8A-81D1683CD128}" presName="sibTrans" presStyleLbl="sibTrans2D1" presStyleIdx="0" presStyleCnt="2"/>
      <dgm:spPr>
        <a:prstGeom prst="mathMinus">
          <a:avLst/>
        </a:prstGeom>
      </dgm:spPr>
    </dgm:pt>
    <dgm:pt modelId="{EE458CB2-8C12-2642-B922-F47EC32A698C}" type="pres">
      <dgm:prSet presAssocID="{4DBBBB76-2CF2-064B-9B8A-81D1683CD128}" presName="connectorText" presStyleLbl="sibTrans2D1" presStyleIdx="0" presStyleCnt="2"/>
      <dgm:spPr/>
    </dgm:pt>
    <dgm:pt modelId="{075842BB-60AD-5948-AF13-7B341AAA8407}" type="pres">
      <dgm:prSet presAssocID="{EF60A2B2-37AC-2947-8F5C-8C987C4C6D2B}" presName="node" presStyleLbl="node1" presStyleIdx="1" presStyleCnt="3">
        <dgm:presLayoutVars>
          <dgm:bulletEnabled val="1"/>
        </dgm:presLayoutVars>
      </dgm:prSet>
      <dgm:spPr/>
    </dgm:pt>
    <dgm:pt modelId="{FFACEE9E-80EA-044F-93A9-CBFEF655D5D3}" type="pres">
      <dgm:prSet presAssocID="{C406CB04-DE19-2740-9366-1E3C854FC374}" presName="sibTrans" presStyleLbl="sibTrans2D1" presStyleIdx="1" presStyleCnt="2"/>
      <dgm:spPr>
        <a:prstGeom prst="mathMinus">
          <a:avLst/>
        </a:prstGeom>
      </dgm:spPr>
    </dgm:pt>
    <dgm:pt modelId="{48E7E915-150A-A74B-91CD-7262EB27A8D3}" type="pres">
      <dgm:prSet presAssocID="{C406CB04-DE19-2740-9366-1E3C854FC374}" presName="connectorText" presStyleLbl="sibTrans2D1" presStyleIdx="1" presStyleCnt="2"/>
      <dgm:spPr/>
    </dgm:pt>
    <dgm:pt modelId="{BFE11E41-AD77-084A-9A15-35B94A1155DD}" type="pres">
      <dgm:prSet presAssocID="{03738181-8023-2947-86CE-3FE09BEFD6FF}" presName="node" presStyleLbl="node1" presStyleIdx="2" presStyleCnt="3">
        <dgm:presLayoutVars>
          <dgm:bulletEnabled val="1"/>
        </dgm:presLayoutVars>
      </dgm:prSet>
      <dgm:spPr/>
    </dgm:pt>
  </dgm:ptLst>
  <dgm:cxnLst>
    <dgm:cxn modelId="{DB2E9E02-C12E-A648-8E7A-0C5A9C4E1949}" type="presOf" srcId="{4DBBBB76-2CF2-064B-9B8A-81D1683CD128}" destId="{EE458CB2-8C12-2642-B922-F47EC32A698C}" srcOrd="1" destOrd="0" presId="urn:microsoft.com/office/officeart/2005/8/layout/process1"/>
    <dgm:cxn modelId="{9707B40C-C8EC-D24C-AA2A-184C32360F58}" type="presOf" srcId="{03738181-8023-2947-86CE-3FE09BEFD6FF}" destId="{BFE11E41-AD77-084A-9A15-35B94A1155DD}" srcOrd="0" destOrd="0" presId="urn:microsoft.com/office/officeart/2005/8/layout/process1"/>
    <dgm:cxn modelId="{E0D71212-175A-8244-B8A1-1E43AE2C8378}" type="presOf" srcId="{C406CB04-DE19-2740-9366-1E3C854FC374}" destId="{48E7E915-150A-A74B-91CD-7262EB27A8D3}" srcOrd="1" destOrd="0" presId="urn:microsoft.com/office/officeart/2005/8/layout/process1"/>
    <dgm:cxn modelId="{B0744142-7CCE-844C-970C-BB1F8A83E782}" type="presOf" srcId="{EF60A2B2-37AC-2947-8F5C-8C987C4C6D2B}" destId="{075842BB-60AD-5948-AF13-7B341AAA8407}" srcOrd="0" destOrd="0" presId="urn:microsoft.com/office/officeart/2005/8/layout/process1"/>
    <dgm:cxn modelId="{0BDE4589-B947-C74B-9E74-7DEDBDB8E4E9}" type="presOf" srcId="{C406CB04-DE19-2740-9366-1E3C854FC374}" destId="{FFACEE9E-80EA-044F-93A9-CBFEF655D5D3}" srcOrd="0" destOrd="0" presId="urn:microsoft.com/office/officeart/2005/8/layout/process1"/>
    <dgm:cxn modelId="{A3CAC19C-5EBC-B740-B246-E5DCB128A604}" type="presOf" srcId="{77C8005A-5D6E-2C4A-9274-19C80EE6DD64}" destId="{E8C00E32-EBA6-DC4C-AB44-28B1E641A95B}" srcOrd="0" destOrd="0" presId="urn:microsoft.com/office/officeart/2005/8/layout/process1"/>
    <dgm:cxn modelId="{4B9381B8-C25E-3F4D-99B3-E01F7230C08F}" type="presOf" srcId="{4DBBBB76-2CF2-064B-9B8A-81D1683CD128}" destId="{C4C4A68A-1277-B24C-9BCB-02CCF69B3199}" srcOrd="0" destOrd="0" presId="urn:microsoft.com/office/officeart/2005/8/layout/process1"/>
    <dgm:cxn modelId="{D3C4AFCE-A47F-CE47-9BAF-929B34EA36F9}" srcId="{5AA57288-D1AF-744C-A410-A021454C4225}" destId="{03738181-8023-2947-86CE-3FE09BEFD6FF}" srcOrd="2" destOrd="0" parTransId="{9DF486D6-C5F5-9044-902F-5487C0A384E1}" sibTransId="{7C4826AA-3DBA-9042-A8D4-5DF6551F871B}"/>
    <dgm:cxn modelId="{72C45ED6-198B-B342-9CDA-7142B4F8AE5D}" srcId="{5AA57288-D1AF-744C-A410-A021454C4225}" destId="{EF60A2B2-37AC-2947-8F5C-8C987C4C6D2B}" srcOrd="1" destOrd="0" parTransId="{0FDF56F1-C2EA-184F-BF84-277DED6E2292}" sibTransId="{C406CB04-DE19-2740-9366-1E3C854FC374}"/>
    <dgm:cxn modelId="{99996AEE-A2E4-DF4A-B0DB-330C43108806}" srcId="{5AA57288-D1AF-744C-A410-A021454C4225}" destId="{77C8005A-5D6E-2C4A-9274-19C80EE6DD64}" srcOrd="0" destOrd="0" parTransId="{7688435D-52E5-AF4F-B04F-4C0C2618566E}" sibTransId="{4DBBBB76-2CF2-064B-9B8A-81D1683CD128}"/>
    <dgm:cxn modelId="{3EDEBDF3-910D-FE40-8F55-733F4FE138B5}" type="presOf" srcId="{5AA57288-D1AF-744C-A410-A021454C4225}" destId="{77766BC9-1762-EB41-AF7A-AD23C6E59909}" srcOrd="0" destOrd="0" presId="urn:microsoft.com/office/officeart/2005/8/layout/process1"/>
    <dgm:cxn modelId="{19EEC506-5CDF-624A-BC27-765A3D209162}" type="presParOf" srcId="{77766BC9-1762-EB41-AF7A-AD23C6E59909}" destId="{E8C00E32-EBA6-DC4C-AB44-28B1E641A95B}" srcOrd="0" destOrd="0" presId="urn:microsoft.com/office/officeart/2005/8/layout/process1"/>
    <dgm:cxn modelId="{D01EB178-003B-5549-B3BB-0CE18418B8FE}" type="presParOf" srcId="{77766BC9-1762-EB41-AF7A-AD23C6E59909}" destId="{C4C4A68A-1277-B24C-9BCB-02CCF69B3199}" srcOrd="1" destOrd="0" presId="urn:microsoft.com/office/officeart/2005/8/layout/process1"/>
    <dgm:cxn modelId="{8C31CDD0-84D9-F54C-BBEF-A8A4625FD3A5}" type="presParOf" srcId="{C4C4A68A-1277-B24C-9BCB-02CCF69B3199}" destId="{EE458CB2-8C12-2642-B922-F47EC32A698C}" srcOrd="0" destOrd="0" presId="urn:microsoft.com/office/officeart/2005/8/layout/process1"/>
    <dgm:cxn modelId="{8BF2D802-5A60-564D-A560-04834BEFF323}" type="presParOf" srcId="{77766BC9-1762-EB41-AF7A-AD23C6E59909}" destId="{075842BB-60AD-5948-AF13-7B341AAA8407}" srcOrd="2" destOrd="0" presId="urn:microsoft.com/office/officeart/2005/8/layout/process1"/>
    <dgm:cxn modelId="{DDD2ADF0-33BE-2245-A9DF-34BA5A846FF3}" type="presParOf" srcId="{77766BC9-1762-EB41-AF7A-AD23C6E59909}" destId="{FFACEE9E-80EA-044F-93A9-CBFEF655D5D3}" srcOrd="3" destOrd="0" presId="urn:microsoft.com/office/officeart/2005/8/layout/process1"/>
    <dgm:cxn modelId="{6A0FF912-F7B5-814B-8B82-09355D5F9023}" type="presParOf" srcId="{FFACEE9E-80EA-044F-93A9-CBFEF655D5D3}" destId="{48E7E915-150A-A74B-91CD-7262EB27A8D3}" srcOrd="0" destOrd="0" presId="urn:microsoft.com/office/officeart/2005/8/layout/process1"/>
    <dgm:cxn modelId="{A17E6E91-0D0D-B043-AC9A-8B7839A8FE41}" type="presParOf" srcId="{77766BC9-1762-EB41-AF7A-AD23C6E59909}" destId="{BFE11E41-AD77-084A-9A15-35B94A1155D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D1BA2C-F352-6E4C-A297-CEE105C911EC}" type="doc">
      <dgm:prSet loTypeId="urn:microsoft.com/office/officeart/2005/8/layout/arrow1" loCatId="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D3F5E3C6-1799-1C40-906C-2D91B34D98AE}">
      <dgm:prSet phldrT="[Text]" custT="1"/>
      <dgm:spPr/>
      <dgm:t>
        <a:bodyPr/>
        <a:lstStyle/>
        <a:p>
          <a:r>
            <a:rPr lang="en-US" sz="3500" dirty="0">
              <a:latin typeface="Aharoni" panose="02010803020104030203" pitchFamily="2" charset="-79"/>
              <a:cs typeface="Aharoni" panose="02010803020104030203" pitchFamily="2" charset="-79"/>
            </a:rPr>
            <a:t>Negative</a:t>
          </a:r>
        </a:p>
      </dgm:t>
    </dgm:pt>
    <dgm:pt modelId="{7549896F-385C-864B-BEA4-1759FD9AC26B}" type="parTrans" cxnId="{958D260D-08BA-424E-9282-B33DC7626F68}">
      <dgm:prSet/>
      <dgm:spPr/>
      <dgm:t>
        <a:bodyPr/>
        <a:lstStyle/>
        <a:p>
          <a:endParaRPr lang="en-US"/>
        </a:p>
      </dgm:t>
    </dgm:pt>
    <dgm:pt modelId="{A9DAE265-C9D5-5742-8A09-ED453CB0352A}" type="sibTrans" cxnId="{958D260D-08BA-424E-9282-B33DC7626F68}">
      <dgm:prSet/>
      <dgm:spPr/>
      <dgm:t>
        <a:bodyPr/>
        <a:lstStyle/>
        <a:p>
          <a:endParaRPr lang="en-US"/>
        </a:p>
      </dgm:t>
    </dgm:pt>
    <dgm:pt modelId="{1427D7C3-3744-C347-B593-2DE772DC7809}">
      <dgm:prSet phldrT="[Text]" custT="1"/>
      <dgm:spPr/>
      <dgm:t>
        <a:bodyPr/>
        <a:lstStyle/>
        <a:p>
          <a:r>
            <a:rPr lang="en-US" sz="3500" dirty="0">
              <a:latin typeface="Aharoni" panose="02010803020104030203" pitchFamily="2" charset="-79"/>
              <a:cs typeface="Aharoni" panose="02010803020104030203" pitchFamily="2" charset="-79"/>
            </a:rPr>
            <a:t>Positive</a:t>
          </a:r>
        </a:p>
      </dgm:t>
    </dgm:pt>
    <dgm:pt modelId="{3E3F420F-EE6E-2C47-B5C0-A7A4E7A663F2}" type="sibTrans" cxnId="{FDCE0AF1-1AA7-614D-814A-94EB0410243A}">
      <dgm:prSet/>
      <dgm:spPr/>
      <dgm:t>
        <a:bodyPr/>
        <a:lstStyle/>
        <a:p>
          <a:endParaRPr lang="en-US"/>
        </a:p>
      </dgm:t>
    </dgm:pt>
    <dgm:pt modelId="{BCD857A0-205B-984F-9FB2-1C06497062C8}" type="parTrans" cxnId="{FDCE0AF1-1AA7-614D-814A-94EB0410243A}">
      <dgm:prSet/>
      <dgm:spPr/>
      <dgm:t>
        <a:bodyPr/>
        <a:lstStyle/>
        <a:p>
          <a:endParaRPr lang="en-US"/>
        </a:p>
      </dgm:t>
    </dgm:pt>
    <dgm:pt modelId="{1C9C271E-7450-124F-95E9-7D357FF5E545}" type="pres">
      <dgm:prSet presAssocID="{52D1BA2C-F352-6E4C-A297-CEE105C911EC}" presName="cycle" presStyleCnt="0">
        <dgm:presLayoutVars>
          <dgm:dir/>
          <dgm:resizeHandles val="exact"/>
        </dgm:presLayoutVars>
      </dgm:prSet>
      <dgm:spPr/>
    </dgm:pt>
    <dgm:pt modelId="{B393232F-4F8F-AB48-9104-C28A5E9FFCD5}" type="pres">
      <dgm:prSet presAssocID="{D3F5E3C6-1799-1C40-906C-2D91B34D98AE}" presName="arrow" presStyleLbl="node1" presStyleIdx="0" presStyleCnt="2" custScaleY="100024" custRadScaleRad="65832" custRadScaleInc="441">
        <dgm:presLayoutVars>
          <dgm:bulletEnabled val="1"/>
        </dgm:presLayoutVars>
      </dgm:prSet>
      <dgm:spPr/>
    </dgm:pt>
    <dgm:pt modelId="{6D8CF42A-EFF7-604D-A6FB-2DB710C9D22E}" type="pres">
      <dgm:prSet presAssocID="{1427D7C3-3744-C347-B593-2DE772DC7809}" presName="arrow" presStyleLbl="node1" presStyleIdx="1" presStyleCnt="2" custRadScaleRad="64950">
        <dgm:presLayoutVars>
          <dgm:bulletEnabled val="1"/>
        </dgm:presLayoutVars>
      </dgm:prSet>
      <dgm:spPr/>
    </dgm:pt>
  </dgm:ptLst>
  <dgm:cxnLst>
    <dgm:cxn modelId="{958D260D-08BA-424E-9282-B33DC7626F68}" srcId="{52D1BA2C-F352-6E4C-A297-CEE105C911EC}" destId="{D3F5E3C6-1799-1C40-906C-2D91B34D98AE}" srcOrd="0" destOrd="0" parTransId="{7549896F-385C-864B-BEA4-1759FD9AC26B}" sibTransId="{A9DAE265-C9D5-5742-8A09-ED453CB0352A}"/>
    <dgm:cxn modelId="{D06D2399-71A3-2B43-998A-980000E5F91D}" type="presOf" srcId="{52D1BA2C-F352-6E4C-A297-CEE105C911EC}" destId="{1C9C271E-7450-124F-95E9-7D357FF5E545}" srcOrd="0" destOrd="0" presId="urn:microsoft.com/office/officeart/2005/8/layout/arrow1"/>
    <dgm:cxn modelId="{B5DA28A8-9301-854C-A73F-2406E0060617}" type="presOf" srcId="{D3F5E3C6-1799-1C40-906C-2D91B34D98AE}" destId="{B393232F-4F8F-AB48-9104-C28A5E9FFCD5}" srcOrd="0" destOrd="0" presId="urn:microsoft.com/office/officeart/2005/8/layout/arrow1"/>
    <dgm:cxn modelId="{C4D495B0-2667-A04F-B5FB-09E6C506A6BE}" type="presOf" srcId="{1427D7C3-3744-C347-B593-2DE772DC7809}" destId="{6D8CF42A-EFF7-604D-A6FB-2DB710C9D22E}" srcOrd="0" destOrd="0" presId="urn:microsoft.com/office/officeart/2005/8/layout/arrow1"/>
    <dgm:cxn modelId="{FDCE0AF1-1AA7-614D-814A-94EB0410243A}" srcId="{52D1BA2C-F352-6E4C-A297-CEE105C911EC}" destId="{1427D7C3-3744-C347-B593-2DE772DC7809}" srcOrd="1" destOrd="0" parTransId="{BCD857A0-205B-984F-9FB2-1C06497062C8}" sibTransId="{3E3F420F-EE6E-2C47-B5C0-A7A4E7A663F2}"/>
    <dgm:cxn modelId="{860EE527-CD7D-744D-BF8F-3EAF9DAEE6FD}" type="presParOf" srcId="{1C9C271E-7450-124F-95E9-7D357FF5E545}" destId="{B393232F-4F8F-AB48-9104-C28A5E9FFCD5}" srcOrd="0" destOrd="0" presId="urn:microsoft.com/office/officeart/2005/8/layout/arrow1"/>
    <dgm:cxn modelId="{C41E3E47-2EF2-9B4A-9744-99C2DDDAEDF3}" type="presParOf" srcId="{1C9C271E-7450-124F-95E9-7D357FF5E545}" destId="{6D8CF42A-EFF7-604D-A6FB-2DB710C9D22E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2FFA38-25BE-2542-BF0A-4037990B6CF6}" type="doc">
      <dgm:prSet loTypeId="urn:microsoft.com/office/officeart/2005/8/layout/cycle8" loCatId="" qsTypeId="urn:microsoft.com/office/officeart/2005/8/quickstyle/simple1" qsCatId="simple" csTypeId="urn:microsoft.com/office/officeart/2005/8/colors/accent6_3" csCatId="accent6" phldr="1"/>
      <dgm:spPr/>
    </dgm:pt>
    <dgm:pt modelId="{0E42D54F-7A56-3749-B6F2-E1BF41DD5D33}">
      <dgm:prSet phldrT="[Text]"/>
      <dgm:spPr/>
      <dgm:t>
        <a:bodyPr/>
        <a:lstStyle/>
        <a:p>
          <a:r>
            <a:rPr lang="en-US" dirty="0">
              <a:latin typeface="Aharoni" panose="02010803020104030203" pitchFamily="2" charset="-79"/>
              <a:cs typeface="Aharoni" panose="02010803020104030203" pitchFamily="2" charset="-79"/>
            </a:rPr>
            <a:t>Diversity</a:t>
          </a:r>
        </a:p>
      </dgm:t>
    </dgm:pt>
    <dgm:pt modelId="{71E3B242-FD02-C74B-9125-43D0413B279F}" type="parTrans" cxnId="{A6F8CFD3-1D0D-E540-A996-11E0F323F7FD}">
      <dgm:prSet/>
      <dgm:spPr/>
      <dgm:t>
        <a:bodyPr/>
        <a:lstStyle/>
        <a:p>
          <a:endParaRPr lang="en-US"/>
        </a:p>
      </dgm:t>
    </dgm:pt>
    <dgm:pt modelId="{39877D0D-8064-C54E-8A94-C78EE68A9EEC}" type="sibTrans" cxnId="{A6F8CFD3-1D0D-E540-A996-11E0F323F7FD}">
      <dgm:prSet/>
      <dgm:spPr/>
      <dgm:t>
        <a:bodyPr/>
        <a:lstStyle/>
        <a:p>
          <a:endParaRPr lang="en-US"/>
        </a:p>
      </dgm:t>
    </dgm:pt>
    <dgm:pt modelId="{C942F3FE-6181-FA4E-8ADD-B64DF7271E48}">
      <dgm:prSet phldrT="[Text]"/>
      <dgm:spPr/>
      <dgm:t>
        <a:bodyPr/>
        <a:lstStyle/>
        <a:p>
          <a:r>
            <a:rPr lang="en-US" dirty="0">
              <a:latin typeface="Aharoni" panose="02010803020104030203" pitchFamily="2" charset="-79"/>
              <a:cs typeface="Aharoni" panose="02010803020104030203" pitchFamily="2" charset="-79"/>
            </a:rPr>
            <a:t>Readability</a:t>
          </a:r>
        </a:p>
      </dgm:t>
    </dgm:pt>
    <dgm:pt modelId="{B3D5A71C-FC47-2C41-BE9C-4FFA6274D1B0}" type="parTrans" cxnId="{842A1FD2-28B0-4F43-AEB5-820957707CBA}">
      <dgm:prSet/>
      <dgm:spPr/>
      <dgm:t>
        <a:bodyPr/>
        <a:lstStyle/>
        <a:p>
          <a:endParaRPr lang="en-US"/>
        </a:p>
      </dgm:t>
    </dgm:pt>
    <dgm:pt modelId="{3F184516-D9F2-A94D-AF70-A47D04B343A8}" type="sibTrans" cxnId="{842A1FD2-28B0-4F43-AEB5-820957707CBA}">
      <dgm:prSet/>
      <dgm:spPr/>
      <dgm:t>
        <a:bodyPr/>
        <a:lstStyle/>
        <a:p>
          <a:endParaRPr lang="en-US"/>
        </a:p>
      </dgm:t>
    </dgm:pt>
    <dgm:pt modelId="{5C30085F-A21E-9D4C-87D4-40EC0CC96A80}">
      <dgm:prSet phldrT="[Text]"/>
      <dgm:spPr/>
      <dgm:t>
        <a:bodyPr/>
        <a:lstStyle/>
        <a:p>
          <a:r>
            <a:rPr lang="en-US" dirty="0">
              <a:latin typeface="Aharoni" panose="02010803020104030203" pitchFamily="2" charset="-79"/>
              <a:cs typeface="Aharoni" panose="02010803020104030203" pitchFamily="2" charset="-79"/>
            </a:rPr>
            <a:t>Structure</a:t>
          </a:r>
        </a:p>
      </dgm:t>
    </dgm:pt>
    <dgm:pt modelId="{205E82CA-D552-D840-997E-4D91279A3E55}" type="parTrans" cxnId="{C0201A48-26CE-F547-A0BE-673D692CC71B}">
      <dgm:prSet/>
      <dgm:spPr/>
      <dgm:t>
        <a:bodyPr/>
        <a:lstStyle/>
        <a:p>
          <a:endParaRPr lang="en-US"/>
        </a:p>
      </dgm:t>
    </dgm:pt>
    <dgm:pt modelId="{7AA3DB19-F945-C846-8F89-C5B9A75EE51F}" type="sibTrans" cxnId="{C0201A48-26CE-F547-A0BE-673D692CC71B}">
      <dgm:prSet/>
      <dgm:spPr/>
      <dgm:t>
        <a:bodyPr/>
        <a:lstStyle/>
        <a:p>
          <a:endParaRPr lang="en-US"/>
        </a:p>
      </dgm:t>
    </dgm:pt>
    <dgm:pt modelId="{90B817F4-4588-074F-B577-E172705DB012}" type="pres">
      <dgm:prSet presAssocID="{4F2FFA38-25BE-2542-BF0A-4037990B6CF6}" presName="compositeShape" presStyleCnt="0">
        <dgm:presLayoutVars>
          <dgm:chMax val="7"/>
          <dgm:dir/>
          <dgm:resizeHandles val="exact"/>
        </dgm:presLayoutVars>
      </dgm:prSet>
      <dgm:spPr/>
    </dgm:pt>
    <dgm:pt modelId="{B315E6F9-741D-754C-B039-9F03C24E1F8A}" type="pres">
      <dgm:prSet presAssocID="{4F2FFA38-25BE-2542-BF0A-4037990B6CF6}" presName="wedge1" presStyleLbl="node1" presStyleIdx="0" presStyleCnt="3"/>
      <dgm:spPr/>
    </dgm:pt>
    <dgm:pt modelId="{48B5B08D-3DE5-EF41-B625-1C550EEE07D8}" type="pres">
      <dgm:prSet presAssocID="{4F2FFA38-25BE-2542-BF0A-4037990B6CF6}" presName="dummy1a" presStyleCnt="0"/>
      <dgm:spPr/>
    </dgm:pt>
    <dgm:pt modelId="{83561360-FFB1-FD41-AEAE-6B4E91CC422C}" type="pres">
      <dgm:prSet presAssocID="{4F2FFA38-25BE-2542-BF0A-4037990B6CF6}" presName="dummy1b" presStyleCnt="0"/>
      <dgm:spPr/>
    </dgm:pt>
    <dgm:pt modelId="{B2CB2A22-DFC0-DA45-BDCD-278A1EB213C6}" type="pres">
      <dgm:prSet presAssocID="{4F2FFA38-25BE-2542-BF0A-4037990B6CF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1FBBAC0-5C6F-DF4B-9E37-06518468029A}" type="pres">
      <dgm:prSet presAssocID="{4F2FFA38-25BE-2542-BF0A-4037990B6CF6}" presName="wedge2" presStyleLbl="node1" presStyleIdx="1" presStyleCnt="3"/>
      <dgm:spPr/>
    </dgm:pt>
    <dgm:pt modelId="{072AEBCD-1EE2-1947-9111-CC9F58063C5C}" type="pres">
      <dgm:prSet presAssocID="{4F2FFA38-25BE-2542-BF0A-4037990B6CF6}" presName="dummy2a" presStyleCnt="0"/>
      <dgm:spPr/>
    </dgm:pt>
    <dgm:pt modelId="{44961A19-96A8-4743-8931-0C9DF389067E}" type="pres">
      <dgm:prSet presAssocID="{4F2FFA38-25BE-2542-BF0A-4037990B6CF6}" presName="dummy2b" presStyleCnt="0"/>
      <dgm:spPr/>
    </dgm:pt>
    <dgm:pt modelId="{D8950509-FEFE-9146-8E0E-331A7D5758F1}" type="pres">
      <dgm:prSet presAssocID="{4F2FFA38-25BE-2542-BF0A-4037990B6CF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A7DFB3B-301B-F849-81BF-59818B0BCB75}" type="pres">
      <dgm:prSet presAssocID="{4F2FFA38-25BE-2542-BF0A-4037990B6CF6}" presName="wedge3" presStyleLbl="node1" presStyleIdx="2" presStyleCnt="3"/>
      <dgm:spPr/>
    </dgm:pt>
    <dgm:pt modelId="{B074BDE9-8381-AA44-B99C-2561810246B2}" type="pres">
      <dgm:prSet presAssocID="{4F2FFA38-25BE-2542-BF0A-4037990B6CF6}" presName="dummy3a" presStyleCnt="0"/>
      <dgm:spPr/>
    </dgm:pt>
    <dgm:pt modelId="{8BF15F8A-2373-3747-8470-5B958568B479}" type="pres">
      <dgm:prSet presAssocID="{4F2FFA38-25BE-2542-BF0A-4037990B6CF6}" presName="dummy3b" presStyleCnt="0"/>
      <dgm:spPr/>
    </dgm:pt>
    <dgm:pt modelId="{30400E53-91C2-E148-9E9B-7741555F621F}" type="pres">
      <dgm:prSet presAssocID="{4F2FFA38-25BE-2542-BF0A-4037990B6CF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5A10B78E-1B2D-8942-B037-072671E225A8}" type="pres">
      <dgm:prSet presAssocID="{39877D0D-8064-C54E-8A94-C78EE68A9EEC}" presName="arrowWedge1" presStyleLbl="fgSibTrans2D1" presStyleIdx="0" presStyleCnt="3"/>
      <dgm:spPr/>
    </dgm:pt>
    <dgm:pt modelId="{8A08D553-82D2-4044-8D18-7E91E022531C}" type="pres">
      <dgm:prSet presAssocID="{3F184516-D9F2-A94D-AF70-A47D04B343A8}" presName="arrowWedge2" presStyleLbl="fgSibTrans2D1" presStyleIdx="1" presStyleCnt="3"/>
      <dgm:spPr/>
    </dgm:pt>
    <dgm:pt modelId="{8105A7A7-184F-1240-BCFB-1908FAD781FE}" type="pres">
      <dgm:prSet presAssocID="{7AA3DB19-F945-C846-8F89-C5B9A75EE51F}" presName="arrowWedge3" presStyleLbl="fgSibTrans2D1" presStyleIdx="2" presStyleCnt="3"/>
      <dgm:spPr/>
    </dgm:pt>
  </dgm:ptLst>
  <dgm:cxnLst>
    <dgm:cxn modelId="{1C46A016-6FF9-5E4D-B91E-14AC4C03F2AF}" type="presOf" srcId="{4F2FFA38-25BE-2542-BF0A-4037990B6CF6}" destId="{90B817F4-4588-074F-B577-E172705DB012}" srcOrd="0" destOrd="0" presId="urn:microsoft.com/office/officeart/2005/8/layout/cycle8"/>
    <dgm:cxn modelId="{01B37A39-AF40-FE45-8F16-2043B49AD6CA}" type="presOf" srcId="{C942F3FE-6181-FA4E-8ADD-B64DF7271E48}" destId="{A1FBBAC0-5C6F-DF4B-9E37-06518468029A}" srcOrd="0" destOrd="0" presId="urn:microsoft.com/office/officeart/2005/8/layout/cycle8"/>
    <dgm:cxn modelId="{C0201A48-26CE-F547-A0BE-673D692CC71B}" srcId="{4F2FFA38-25BE-2542-BF0A-4037990B6CF6}" destId="{5C30085F-A21E-9D4C-87D4-40EC0CC96A80}" srcOrd="2" destOrd="0" parTransId="{205E82CA-D552-D840-997E-4D91279A3E55}" sibTransId="{7AA3DB19-F945-C846-8F89-C5B9A75EE51F}"/>
    <dgm:cxn modelId="{7B4DBC63-FE56-FA45-82A9-9FA1714BC564}" type="presOf" srcId="{0E42D54F-7A56-3749-B6F2-E1BF41DD5D33}" destId="{B315E6F9-741D-754C-B039-9F03C24E1F8A}" srcOrd="0" destOrd="0" presId="urn:microsoft.com/office/officeart/2005/8/layout/cycle8"/>
    <dgm:cxn modelId="{4CF4EE77-71CD-7847-A3D7-145CE9E0CEAE}" type="presOf" srcId="{5C30085F-A21E-9D4C-87D4-40EC0CC96A80}" destId="{30400E53-91C2-E148-9E9B-7741555F621F}" srcOrd="1" destOrd="0" presId="urn:microsoft.com/office/officeart/2005/8/layout/cycle8"/>
    <dgm:cxn modelId="{CB8C0C78-EBE3-0A4B-9BD2-0502A4C3031D}" type="presOf" srcId="{5C30085F-A21E-9D4C-87D4-40EC0CC96A80}" destId="{7A7DFB3B-301B-F849-81BF-59818B0BCB75}" srcOrd="0" destOrd="0" presId="urn:microsoft.com/office/officeart/2005/8/layout/cycle8"/>
    <dgm:cxn modelId="{2378D997-2823-7E46-A1B9-65CCFDD735B2}" type="presOf" srcId="{C942F3FE-6181-FA4E-8ADD-B64DF7271E48}" destId="{D8950509-FEFE-9146-8E0E-331A7D5758F1}" srcOrd="1" destOrd="0" presId="urn:microsoft.com/office/officeart/2005/8/layout/cycle8"/>
    <dgm:cxn modelId="{EBA7C6BF-21F7-1443-852C-B65127D57758}" type="presOf" srcId="{0E42D54F-7A56-3749-B6F2-E1BF41DD5D33}" destId="{B2CB2A22-DFC0-DA45-BDCD-278A1EB213C6}" srcOrd="1" destOrd="0" presId="urn:microsoft.com/office/officeart/2005/8/layout/cycle8"/>
    <dgm:cxn modelId="{842A1FD2-28B0-4F43-AEB5-820957707CBA}" srcId="{4F2FFA38-25BE-2542-BF0A-4037990B6CF6}" destId="{C942F3FE-6181-FA4E-8ADD-B64DF7271E48}" srcOrd="1" destOrd="0" parTransId="{B3D5A71C-FC47-2C41-BE9C-4FFA6274D1B0}" sibTransId="{3F184516-D9F2-A94D-AF70-A47D04B343A8}"/>
    <dgm:cxn modelId="{A6F8CFD3-1D0D-E540-A996-11E0F323F7FD}" srcId="{4F2FFA38-25BE-2542-BF0A-4037990B6CF6}" destId="{0E42D54F-7A56-3749-B6F2-E1BF41DD5D33}" srcOrd="0" destOrd="0" parTransId="{71E3B242-FD02-C74B-9125-43D0413B279F}" sibTransId="{39877D0D-8064-C54E-8A94-C78EE68A9EEC}"/>
    <dgm:cxn modelId="{B5F46686-098C-9445-8F11-4CB1D1487BBD}" type="presParOf" srcId="{90B817F4-4588-074F-B577-E172705DB012}" destId="{B315E6F9-741D-754C-B039-9F03C24E1F8A}" srcOrd="0" destOrd="0" presId="urn:microsoft.com/office/officeart/2005/8/layout/cycle8"/>
    <dgm:cxn modelId="{0EEABB7A-6F77-AB42-8A8B-BE843705CBF0}" type="presParOf" srcId="{90B817F4-4588-074F-B577-E172705DB012}" destId="{48B5B08D-3DE5-EF41-B625-1C550EEE07D8}" srcOrd="1" destOrd="0" presId="urn:microsoft.com/office/officeart/2005/8/layout/cycle8"/>
    <dgm:cxn modelId="{B0FD6813-03A8-D24C-AF50-717B1E7A452C}" type="presParOf" srcId="{90B817F4-4588-074F-B577-E172705DB012}" destId="{83561360-FFB1-FD41-AEAE-6B4E91CC422C}" srcOrd="2" destOrd="0" presId="urn:microsoft.com/office/officeart/2005/8/layout/cycle8"/>
    <dgm:cxn modelId="{4ED23F38-8947-8F4A-B7FF-50EEF4D0DE0C}" type="presParOf" srcId="{90B817F4-4588-074F-B577-E172705DB012}" destId="{B2CB2A22-DFC0-DA45-BDCD-278A1EB213C6}" srcOrd="3" destOrd="0" presId="urn:microsoft.com/office/officeart/2005/8/layout/cycle8"/>
    <dgm:cxn modelId="{F5C2BF19-A6E9-C742-BA54-766A2E8927BE}" type="presParOf" srcId="{90B817F4-4588-074F-B577-E172705DB012}" destId="{A1FBBAC0-5C6F-DF4B-9E37-06518468029A}" srcOrd="4" destOrd="0" presId="urn:microsoft.com/office/officeart/2005/8/layout/cycle8"/>
    <dgm:cxn modelId="{28C7AF09-1E90-9D49-A122-8CF3B64EC1BE}" type="presParOf" srcId="{90B817F4-4588-074F-B577-E172705DB012}" destId="{072AEBCD-1EE2-1947-9111-CC9F58063C5C}" srcOrd="5" destOrd="0" presId="urn:microsoft.com/office/officeart/2005/8/layout/cycle8"/>
    <dgm:cxn modelId="{8F34F590-B510-6249-8488-ED9D3F358B6C}" type="presParOf" srcId="{90B817F4-4588-074F-B577-E172705DB012}" destId="{44961A19-96A8-4743-8931-0C9DF389067E}" srcOrd="6" destOrd="0" presId="urn:microsoft.com/office/officeart/2005/8/layout/cycle8"/>
    <dgm:cxn modelId="{C099A0CE-8C95-784B-B437-9B73A6AD7AC5}" type="presParOf" srcId="{90B817F4-4588-074F-B577-E172705DB012}" destId="{D8950509-FEFE-9146-8E0E-331A7D5758F1}" srcOrd="7" destOrd="0" presId="urn:microsoft.com/office/officeart/2005/8/layout/cycle8"/>
    <dgm:cxn modelId="{2DC90A5F-B265-9E42-BFA9-63F78F2685B6}" type="presParOf" srcId="{90B817F4-4588-074F-B577-E172705DB012}" destId="{7A7DFB3B-301B-F849-81BF-59818B0BCB75}" srcOrd="8" destOrd="0" presId="urn:microsoft.com/office/officeart/2005/8/layout/cycle8"/>
    <dgm:cxn modelId="{49CA23D3-8423-9F4D-8935-333BAED2FB90}" type="presParOf" srcId="{90B817F4-4588-074F-B577-E172705DB012}" destId="{B074BDE9-8381-AA44-B99C-2561810246B2}" srcOrd="9" destOrd="0" presId="urn:microsoft.com/office/officeart/2005/8/layout/cycle8"/>
    <dgm:cxn modelId="{7D840052-87B1-6846-A824-49ADB9872535}" type="presParOf" srcId="{90B817F4-4588-074F-B577-E172705DB012}" destId="{8BF15F8A-2373-3747-8470-5B958568B479}" srcOrd="10" destOrd="0" presId="urn:microsoft.com/office/officeart/2005/8/layout/cycle8"/>
    <dgm:cxn modelId="{00AE9D96-886F-3646-A804-561FB1B2E298}" type="presParOf" srcId="{90B817F4-4588-074F-B577-E172705DB012}" destId="{30400E53-91C2-E148-9E9B-7741555F621F}" srcOrd="11" destOrd="0" presId="urn:microsoft.com/office/officeart/2005/8/layout/cycle8"/>
    <dgm:cxn modelId="{04384219-7492-9B49-BA2C-AD42558F4A14}" type="presParOf" srcId="{90B817F4-4588-074F-B577-E172705DB012}" destId="{5A10B78E-1B2D-8942-B037-072671E225A8}" srcOrd="12" destOrd="0" presId="urn:microsoft.com/office/officeart/2005/8/layout/cycle8"/>
    <dgm:cxn modelId="{F224BF0B-FE7F-E047-B552-194ACFD5D2E7}" type="presParOf" srcId="{90B817F4-4588-074F-B577-E172705DB012}" destId="{8A08D553-82D2-4044-8D18-7E91E022531C}" srcOrd="13" destOrd="0" presId="urn:microsoft.com/office/officeart/2005/8/layout/cycle8"/>
    <dgm:cxn modelId="{E87822D9-E5BF-874C-9533-956AC61AE123}" type="presParOf" srcId="{90B817F4-4588-074F-B577-E172705DB012}" destId="{8105A7A7-184F-1240-BCFB-1908FAD781FE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F7ED3C-8D81-AF4F-9272-AF87C8B8C5C1}" type="doc">
      <dgm:prSet loTypeId="urn:microsoft.com/office/officeart/2005/8/layout/target1" loCatId="" qsTypeId="urn:microsoft.com/office/officeart/2005/8/quickstyle/simple1" qsCatId="simple" csTypeId="urn:microsoft.com/office/officeart/2005/8/colors/accent6_3" csCatId="accent6" phldr="1"/>
      <dgm:spPr/>
    </dgm:pt>
    <dgm:pt modelId="{1FDA5DFC-688B-EF43-86C9-2B731FCDF327}">
      <dgm:prSet phldrT="[Text]"/>
      <dgm:spPr/>
      <dgm:t>
        <a:bodyPr/>
        <a:lstStyle/>
        <a:p>
          <a:r>
            <a:rPr lang="en-US" dirty="0">
              <a:latin typeface="Aharoni" panose="02010803020104030203" pitchFamily="2" charset="-79"/>
              <a:cs typeface="Aharoni" panose="02010803020104030203" pitchFamily="2" charset="-79"/>
            </a:rPr>
            <a:t>Keywor</a:t>
          </a:r>
          <a:r>
            <a:rPr lang="en-US" altLang="zh-CN" dirty="0">
              <a:latin typeface="Aharoni" panose="02010803020104030203" pitchFamily="2" charset="-79"/>
              <a:cs typeface="Aharoni" panose="02010803020104030203" pitchFamily="2" charset="-79"/>
            </a:rPr>
            <a:t>ds</a:t>
          </a:r>
          <a:endParaRPr lang="en-US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A0C65102-CB72-9F40-8D45-94DAA10BABF0}" type="parTrans" cxnId="{79592298-F72A-D540-AE94-F97DCF256B18}">
      <dgm:prSet/>
      <dgm:spPr/>
      <dgm:t>
        <a:bodyPr/>
        <a:lstStyle/>
        <a:p>
          <a:endParaRPr lang="en-US"/>
        </a:p>
      </dgm:t>
    </dgm:pt>
    <dgm:pt modelId="{CE499708-8C00-A549-8A64-A3BD45FC5403}" type="sibTrans" cxnId="{79592298-F72A-D540-AE94-F97DCF256B18}">
      <dgm:prSet/>
      <dgm:spPr/>
      <dgm:t>
        <a:bodyPr/>
        <a:lstStyle/>
        <a:p>
          <a:endParaRPr lang="en-US"/>
        </a:p>
      </dgm:t>
    </dgm:pt>
    <dgm:pt modelId="{5A70DF0B-CD61-9F4E-8A48-31DAE62F80E2}">
      <dgm:prSet phldrT="[Text]"/>
      <dgm:spPr/>
      <dgm:t>
        <a:bodyPr/>
        <a:lstStyle/>
        <a:p>
          <a:r>
            <a:rPr lang="en-US" dirty="0">
              <a:latin typeface="Aharoni" panose="02010803020104030203" pitchFamily="2" charset="-79"/>
              <a:cs typeface="Aharoni" panose="02010803020104030203" pitchFamily="2" charset="-79"/>
            </a:rPr>
            <a:t>Topics</a:t>
          </a:r>
        </a:p>
      </dgm:t>
    </dgm:pt>
    <dgm:pt modelId="{40877589-9B58-C544-9B88-AA07F9F184B2}" type="parTrans" cxnId="{EDE8753E-8839-1243-BCBA-B8500540BD84}">
      <dgm:prSet/>
      <dgm:spPr/>
      <dgm:t>
        <a:bodyPr/>
        <a:lstStyle/>
        <a:p>
          <a:endParaRPr lang="en-US"/>
        </a:p>
      </dgm:t>
    </dgm:pt>
    <dgm:pt modelId="{003CC637-E93F-2446-80DD-46E247CFED76}" type="sibTrans" cxnId="{EDE8753E-8839-1243-BCBA-B8500540BD84}">
      <dgm:prSet/>
      <dgm:spPr/>
      <dgm:t>
        <a:bodyPr/>
        <a:lstStyle/>
        <a:p>
          <a:endParaRPr lang="en-US"/>
        </a:p>
      </dgm:t>
    </dgm:pt>
    <dgm:pt modelId="{BE30E723-369D-AB4E-A76E-48D853E7AE97}">
      <dgm:prSet phldrT="[Text]"/>
      <dgm:spPr/>
      <dgm:t>
        <a:bodyPr/>
        <a:lstStyle/>
        <a:p>
          <a:r>
            <a:rPr lang="en-US" dirty="0">
              <a:latin typeface="Aharoni" panose="02010803020104030203" pitchFamily="2" charset="-79"/>
              <a:cs typeface="Aharoni" panose="02010803020104030203" pitchFamily="2" charset="-79"/>
            </a:rPr>
            <a:t>Posts</a:t>
          </a:r>
        </a:p>
      </dgm:t>
    </dgm:pt>
    <dgm:pt modelId="{2D598AC9-D891-D540-8738-87BFE8AF1742}" type="parTrans" cxnId="{A6EF9A55-1457-9F47-93DF-9F80CBE6B907}">
      <dgm:prSet/>
      <dgm:spPr/>
      <dgm:t>
        <a:bodyPr/>
        <a:lstStyle/>
        <a:p>
          <a:endParaRPr lang="en-US"/>
        </a:p>
      </dgm:t>
    </dgm:pt>
    <dgm:pt modelId="{F6E4AF55-17EF-214F-B75B-2BF48D95B1B0}" type="sibTrans" cxnId="{A6EF9A55-1457-9F47-93DF-9F80CBE6B907}">
      <dgm:prSet/>
      <dgm:spPr/>
      <dgm:t>
        <a:bodyPr/>
        <a:lstStyle/>
        <a:p>
          <a:endParaRPr lang="en-US"/>
        </a:p>
      </dgm:t>
    </dgm:pt>
    <dgm:pt modelId="{2F89CD88-3E33-7F49-867B-1CDE5EED6DF5}" type="pres">
      <dgm:prSet presAssocID="{38F7ED3C-8D81-AF4F-9272-AF87C8B8C5C1}" presName="composite" presStyleCnt="0">
        <dgm:presLayoutVars>
          <dgm:chMax val="5"/>
          <dgm:dir/>
          <dgm:resizeHandles val="exact"/>
        </dgm:presLayoutVars>
      </dgm:prSet>
      <dgm:spPr/>
    </dgm:pt>
    <dgm:pt modelId="{1A667690-B086-6345-8F4D-F584C0104B68}" type="pres">
      <dgm:prSet presAssocID="{1FDA5DFC-688B-EF43-86C9-2B731FCDF327}" presName="circle1" presStyleLbl="lnNode1" presStyleIdx="0" presStyleCnt="3"/>
      <dgm:spPr/>
    </dgm:pt>
    <dgm:pt modelId="{595B780A-4E15-6243-A826-BFE02A0AA495}" type="pres">
      <dgm:prSet presAssocID="{1FDA5DFC-688B-EF43-86C9-2B731FCDF327}" presName="text1" presStyleLbl="revTx" presStyleIdx="0" presStyleCnt="3">
        <dgm:presLayoutVars>
          <dgm:bulletEnabled val="1"/>
        </dgm:presLayoutVars>
      </dgm:prSet>
      <dgm:spPr/>
    </dgm:pt>
    <dgm:pt modelId="{940C2E98-C550-7447-B278-2DB13589F0B7}" type="pres">
      <dgm:prSet presAssocID="{1FDA5DFC-688B-EF43-86C9-2B731FCDF327}" presName="line1" presStyleLbl="callout" presStyleIdx="0" presStyleCnt="6"/>
      <dgm:spPr/>
    </dgm:pt>
    <dgm:pt modelId="{A142DF4E-BB7C-3140-8B32-0DA056CDD527}" type="pres">
      <dgm:prSet presAssocID="{1FDA5DFC-688B-EF43-86C9-2B731FCDF327}" presName="d1" presStyleLbl="callout" presStyleIdx="1" presStyleCnt="6"/>
      <dgm:spPr/>
    </dgm:pt>
    <dgm:pt modelId="{37C9637B-E356-1E4A-BEE8-DEF2CA536981}" type="pres">
      <dgm:prSet presAssocID="{5A70DF0B-CD61-9F4E-8A48-31DAE62F80E2}" presName="circle2" presStyleLbl="lnNode1" presStyleIdx="1" presStyleCnt="3"/>
      <dgm:spPr/>
    </dgm:pt>
    <dgm:pt modelId="{9B8FA8C3-8F40-AE45-BB8E-4A64C661B99D}" type="pres">
      <dgm:prSet presAssocID="{5A70DF0B-CD61-9F4E-8A48-31DAE62F80E2}" presName="text2" presStyleLbl="revTx" presStyleIdx="1" presStyleCnt="3">
        <dgm:presLayoutVars>
          <dgm:bulletEnabled val="1"/>
        </dgm:presLayoutVars>
      </dgm:prSet>
      <dgm:spPr/>
    </dgm:pt>
    <dgm:pt modelId="{FB532A32-344C-C240-83DF-8F7957C1CB16}" type="pres">
      <dgm:prSet presAssocID="{5A70DF0B-CD61-9F4E-8A48-31DAE62F80E2}" presName="line2" presStyleLbl="callout" presStyleIdx="2" presStyleCnt="6"/>
      <dgm:spPr/>
    </dgm:pt>
    <dgm:pt modelId="{7D45EC4B-2297-2C49-92AA-2B5D6893F3E0}" type="pres">
      <dgm:prSet presAssocID="{5A70DF0B-CD61-9F4E-8A48-31DAE62F80E2}" presName="d2" presStyleLbl="callout" presStyleIdx="3" presStyleCnt="6"/>
      <dgm:spPr/>
    </dgm:pt>
    <dgm:pt modelId="{29CE8287-8620-BD42-810E-11BA071D9415}" type="pres">
      <dgm:prSet presAssocID="{BE30E723-369D-AB4E-A76E-48D853E7AE97}" presName="circle3" presStyleLbl="lnNode1" presStyleIdx="2" presStyleCnt="3"/>
      <dgm:spPr/>
    </dgm:pt>
    <dgm:pt modelId="{4E4DC606-B8F2-8F43-B848-8CCF3131A5AB}" type="pres">
      <dgm:prSet presAssocID="{BE30E723-369D-AB4E-A76E-48D853E7AE97}" presName="text3" presStyleLbl="revTx" presStyleIdx="2" presStyleCnt="3">
        <dgm:presLayoutVars>
          <dgm:bulletEnabled val="1"/>
        </dgm:presLayoutVars>
      </dgm:prSet>
      <dgm:spPr/>
    </dgm:pt>
    <dgm:pt modelId="{755F1652-F881-F841-882C-9A2F4C125D16}" type="pres">
      <dgm:prSet presAssocID="{BE30E723-369D-AB4E-A76E-48D853E7AE97}" presName="line3" presStyleLbl="callout" presStyleIdx="4" presStyleCnt="6"/>
      <dgm:spPr/>
    </dgm:pt>
    <dgm:pt modelId="{4616FE6C-4FA3-0143-A376-4CA07FBC103E}" type="pres">
      <dgm:prSet presAssocID="{BE30E723-369D-AB4E-A76E-48D853E7AE97}" presName="d3" presStyleLbl="callout" presStyleIdx="5" presStyleCnt="6"/>
      <dgm:spPr/>
    </dgm:pt>
  </dgm:ptLst>
  <dgm:cxnLst>
    <dgm:cxn modelId="{12389C16-E15C-2643-A2DA-FEE0BB566229}" type="presOf" srcId="{BE30E723-369D-AB4E-A76E-48D853E7AE97}" destId="{4E4DC606-B8F2-8F43-B848-8CCF3131A5AB}" srcOrd="0" destOrd="0" presId="urn:microsoft.com/office/officeart/2005/8/layout/target1"/>
    <dgm:cxn modelId="{B270D420-D9EF-5846-A163-C4A37013C0A6}" type="presOf" srcId="{1FDA5DFC-688B-EF43-86C9-2B731FCDF327}" destId="{595B780A-4E15-6243-A826-BFE02A0AA495}" srcOrd="0" destOrd="0" presId="urn:microsoft.com/office/officeart/2005/8/layout/target1"/>
    <dgm:cxn modelId="{D484AE36-4A4D-244B-89E5-0DFC99CDA639}" type="presOf" srcId="{5A70DF0B-CD61-9F4E-8A48-31DAE62F80E2}" destId="{9B8FA8C3-8F40-AE45-BB8E-4A64C661B99D}" srcOrd="0" destOrd="0" presId="urn:microsoft.com/office/officeart/2005/8/layout/target1"/>
    <dgm:cxn modelId="{EDE8753E-8839-1243-BCBA-B8500540BD84}" srcId="{38F7ED3C-8D81-AF4F-9272-AF87C8B8C5C1}" destId="{5A70DF0B-CD61-9F4E-8A48-31DAE62F80E2}" srcOrd="1" destOrd="0" parTransId="{40877589-9B58-C544-9B88-AA07F9F184B2}" sibTransId="{003CC637-E93F-2446-80DD-46E247CFED76}"/>
    <dgm:cxn modelId="{A6EF9A55-1457-9F47-93DF-9F80CBE6B907}" srcId="{38F7ED3C-8D81-AF4F-9272-AF87C8B8C5C1}" destId="{BE30E723-369D-AB4E-A76E-48D853E7AE97}" srcOrd="2" destOrd="0" parTransId="{2D598AC9-D891-D540-8738-87BFE8AF1742}" sibTransId="{F6E4AF55-17EF-214F-B75B-2BF48D95B1B0}"/>
    <dgm:cxn modelId="{79592298-F72A-D540-AE94-F97DCF256B18}" srcId="{38F7ED3C-8D81-AF4F-9272-AF87C8B8C5C1}" destId="{1FDA5DFC-688B-EF43-86C9-2B731FCDF327}" srcOrd="0" destOrd="0" parTransId="{A0C65102-CB72-9F40-8D45-94DAA10BABF0}" sibTransId="{CE499708-8C00-A549-8A64-A3BD45FC5403}"/>
    <dgm:cxn modelId="{03BD32F4-09FF-7541-A8B7-0B7C1BB96A89}" type="presOf" srcId="{38F7ED3C-8D81-AF4F-9272-AF87C8B8C5C1}" destId="{2F89CD88-3E33-7F49-867B-1CDE5EED6DF5}" srcOrd="0" destOrd="0" presId="urn:microsoft.com/office/officeart/2005/8/layout/target1"/>
    <dgm:cxn modelId="{A3BF4D91-C408-2D4E-8FB9-AB18FB3359D9}" type="presParOf" srcId="{2F89CD88-3E33-7F49-867B-1CDE5EED6DF5}" destId="{1A667690-B086-6345-8F4D-F584C0104B68}" srcOrd="0" destOrd="0" presId="urn:microsoft.com/office/officeart/2005/8/layout/target1"/>
    <dgm:cxn modelId="{4A99AFB2-67FC-A043-AD2F-C40B3B5551B5}" type="presParOf" srcId="{2F89CD88-3E33-7F49-867B-1CDE5EED6DF5}" destId="{595B780A-4E15-6243-A826-BFE02A0AA495}" srcOrd="1" destOrd="0" presId="urn:microsoft.com/office/officeart/2005/8/layout/target1"/>
    <dgm:cxn modelId="{C95BA15D-5ADC-4640-A9C6-AEC34F183941}" type="presParOf" srcId="{2F89CD88-3E33-7F49-867B-1CDE5EED6DF5}" destId="{940C2E98-C550-7447-B278-2DB13589F0B7}" srcOrd="2" destOrd="0" presId="urn:microsoft.com/office/officeart/2005/8/layout/target1"/>
    <dgm:cxn modelId="{032DC852-EAAF-184F-9FAC-A1F195B9546D}" type="presParOf" srcId="{2F89CD88-3E33-7F49-867B-1CDE5EED6DF5}" destId="{A142DF4E-BB7C-3140-8B32-0DA056CDD527}" srcOrd="3" destOrd="0" presId="urn:microsoft.com/office/officeart/2005/8/layout/target1"/>
    <dgm:cxn modelId="{42F24EEE-8AA8-5648-AA77-E5238FE113BD}" type="presParOf" srcId="{2F89CD88-3E33-7F49-867B-1CDE5EED6DF5}" destId="{37C9637B-E356-1E4A-BEE8-DEF2CA536981}" srcOrd="4" destOrd="0" presId="urn:microsoft.com/office/officeart/2005/8/layout/target1"/>
    <dgm:cxn modelId="{066691E1-64A5-9141-BD12-50EA3871C60B}" type="presParOf" srcId="{2F89CD88-3E33-7F49-867B-1CDE5EED6DF5}" destId="{9B8FA8C3-8F40-AE45-BB8E-4A64C661B99D}" srcOrd="5" destOrd="0" presId="urn:microsoft.com/office/officeart/2005/8/layout/target1"/>
    <dgm:cxn modelId="{0A31BB43-2322-A54B-A157-761D07D8AB52}" type="presParOf" srcId="{2F89CD88-3E33-7F49-867B-1CDE5EED6DF5}" destId="{FB532A32-344C-C240-83DF-8F7957C1CB16}" srcOrd="6" destOrd="0" presId="urn:microsoft.com/office/officeart/2005/8/layout/target1"/>
    <dgm:cxn modelId="{5504383E-0A92-3C47-9A31-25C57345676B}" type="presParOf" srcId="{2F89CD88-3E33-7F49-867B-1CDE5EED6DF5}" destId="{7D45EC4B-2297-2C49-92AA-2B5D6893F3E0}" srcOrd="7" destOrd="0" presId="urn:microsoft.com/office/officeart/2005/8/layout/target1"/>
    <dgm:cxn modelId="{4AE03E1C-692E-FD40-962B-14BC2FDD7CB2}" type="presParOf" srcId="{2F89CD88-3E33-7F49-867B-1CDE5EED6DF5}" destId="{29CE8287-8620-BD42-810E-11BA071D9415}" srcOrd="8" destOrd="0" presId="urn:microsoft.com/office/officeart/2005/8/layout/target1"/>
    <dgm:cxn modelId="{7B51A884-484F-1544-A770-D8084A8D1F60}" type="presParOf" srcId="{2F89CD88-3E33-7F49-867B-1CDE5EED6DF5}" destId="{4E4DC606-B8F2-8F43-B848-8CCF3131A5AB}" srcOrd="9" destOrd="0" presId="urn:microsoft.com/office/officeart/2005/8/layout/target1"/>
    <dgm:cxn modelId="{F775C4CA-43AF-874E-B068-7CB049C2C1A7}" type="presParOf" srcId="{2F89CD88-3E33-7F49-867B-1CDE5EED6DF5}" destId="{755F1652-F881-F841-882C-9A2F4C125D16}" srcOrd="10" destOrd="0" presId="urn:microsoft.com/office/officeart/2005/8/layout/target1"/>
    <dgm:cxn modelId="{78ED05AB-1ACC-0342-B131-E6B99993AF94}" type="presParOf" srcId="{2F89CD88-3E33-7F49-867B-1CDE5EED6DF5}" destId="{4616FE6C-4FA3-0143-A376-4CA07FBC103E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C00E32-EBA6-DC4C-AB44-28B1E641A95B}">
      <dsp:nvSpPr>
        <dsp:cNvPr id="0" name=""/>
        <dsp:cNvSpPr/>
      </dsp:nvSpPr>
      <dsp:spPr>
        <a:xfrm>
          <a:off x="9242" y="346546"/>
          <a:ext cx="2762398" cy="1657439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haroni" panose="02010803020104030203" pitchFamily="2" charset="-79"/>
              <a:cs typeface="Aharoni" panose="02010803020104030203" pitchFamily="2" charset="-79"/>
            </a:rPr>
            <a:t>Regression</a:t>
          </a:r>
        </a:p>
      </dsp:txBody>
      <dsp:txXfrm>
        <a:off x="57787" y="395091"/>
        <a:ext cx="2665308" cy="1560349"/>
      </dsp:txXfrm>
    </dsp:sp>
    <dsp:sp modelId="{C4C4A68A-1277-B24C-9BCB-02CCF69B3199}">
      <dsp:nvSpPr>
        <dsp:cNvPr id="0" name=""/>
        <dsp:cNvSpPr/>
      </dsp:nvSpPr>
      <dsp:spPr>
        <a:xfrm>
          <a:off x="3047880" y="832729"/>
          <a:ext cx="585628" cy="685074"/>
        </a:xfrm>
        <a:prstGeom prst="mathMinus">
          <a:avLst/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47880" y="969744"/>
        <a:ext cx="409940" cy="411044"/>
      </dsp:txXfrm>
    </dsp:sp>
    <dsp:sp modelId="{075842BB-60AD-5948-AF13-7B341AAA8407}">
      <dsp:nvSpPr>
        <dsp:cNvPr id="0" name=""/>
        <dsp:cNvSpPr/>
      </dsp:nvSpPr>
      <dsp:spPr>
        <a:xfrm>
          <a:off x="3876600" y="346546"/>
          <a:ext cx="2762398" cy="1657439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haroni" panose="02010803020104030203" pitchFamily="2" charset="-79"/>
              <a:cs typeface="Aharoni" panose="02010803020104030203" pitchFamily="2" charset="-79"/>
            </a:rPr>
            <a:t>Styles</a:t>
          </a:r>
          <a:r>
            <a:rPr lang="zh-CN" altLang="en-US" sz="2500" kern="1200" dirty="0">
              <a:latin typeface="Aharoni" panose="02010803020104030203" pitchFamily="2" charset="-79"/>
              <a:cs typeface="Aharoni" panose="02010803020104030203" pitchFamily="2" charset="-79"/>
            </a:rPr>
            <a:t> </a:t>
          </a:r>
          <a:r>
            <a:rPr lang="en-US" altLang="zh-CN" sz="2500" kern="1200" dirty="0">
              <a:latin typeface="Aharoni" panose="02010803020104030203" pitchFamily="2" charset="-79"/>
              <a:cs typeface="Aharoni" panose="02010803020104030203" pitchFamily="2" charset="-79"/>
            </a:rPr>
            <a:t>Modeling</a:t>
          </a:r>
          <a:endParaRPr lang="en-US" sz="2500" kern="1200" dirty="0">
            <a:latin typeface="Aharoni" panose="02010803020104030203" pitchFamily="2" charset="-79"/>
            <a:cs typeface="Aharoni" panose="02010803020104030203" pitchFamily="2" charset="-79"/>
          </a:endParaRP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haroni" panose="02010803020104030203" pitchFamily="2" charset="-79"/>
              <a:cs typeface="Aharoni" panose="02010803020104030203" pitchFamily="2" charset="-79"/>
            </a:rPr>
            <a:t>Topic Modeling</a:t>
          </a:r>
          <a:endParaRPr lang="en-US" sz="2500" kern="1200" dirty="0"/>
        </a:p>
      </dsp:txBody>
      <dsp:txXfrm>
        <a:off x="3925145" y="395091"/>
        <a:ext cx="2665308" cy="1560349"/>
      </dsp:txXfrm>
    </dsp:sp>
    <dsp:sp modelId="{FFACEE9E-80EA-044F-93A9-CBFEF655D5D3}">
      <dsp:nvSpPr>
        <dsp:cNvPr id="0" name=""/>
        <dsp:cNvSpPr/>
      </dsp:nvSpPr>
      <dsp:spPr>
        <a:xfrm>
          <a:off x="6915239" y="832729"/>
          <a:ext cx="585628" cy="685074"/>
        </a:xfrm>
        <a:prstGeom prst="mathMinus">
          <a:avLst/>
        </a:prstGeom>
        <a:solidFill>
          <a:schemeClr val="accent6">
            <a:shade val="90000"/>
            <a:hueOff val="321387"/>
            <a:satOff val="-12653"/>
            <a:lumOff val="251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915239" y="969744"/>
        <a:ext cx="409940" cy="411044"/>
      </dsp:txXfrm>
    </dsp:sp>
    <dsp:sp modelId="{BFE11E41-AD77-084A-9A15-35B94A1155DD}">
      <dsp:nvSpPr>
        <dsp:cNvPr id="0" name=""/>
        <dsp:cNvSpPr/>
      </dsp:nvSpPr>
      <dsp:spPr>
        <a:xfrm>
          <a:off x="7743958" y="346546"/>
          <a:ext cx="2762398" cy="1657439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haroni" panose="02010803020104030203" pitchFamily="2" charset="-79"/>
              <a:cs typeface="Aharoni" panose="02010803020104030203" pitchFamily="2" charset="-79"/>
            </a:rPr>
            <a:t>Sentiment Analysis</a:t>
          </a:r>
          <a:endParaRPr lang="en-US" sz="3600" kern="1200" dirty="0"/>
        </a:p>
      </dsp:txBody>
      <dsp:txXfrm>
        <a:off x="7792503" y="395091"/>
        <a:ext cx="2665308" cy="1560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C00E32-EBA6-DC4C-AB44-28B1E641A95B}">
      <dsp:nvSpPr>
        <dsp:cNvPr id="0" name=""/>
        <dsp:cNvSpPr/>
      </dsp:nvSpPr>
      <dsp:spPr>
        <a:xfrm>
          <a:off x="9242" y="346546"/>
          <a:ext cx="2762398" cy="1657439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Aharoni" panose="02010803020104030203" pitchFamily="2" charset="-79"/>
              <a:cs typeface="Aharoni" panose="02010803020104030203" pitchFamily="2" charset="-79"/>
            </a:rPr>
            <a:t>Author Dataset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Bauhaus 93" pitchFamily="82" charset="77"/>
              <a:cs typeface="Aharoni" panose="02010803020104030203" pitchFamily="2" charset="-79"/>
            </a:rPr>
            <a:t>107</a:t>
          </a:r>
          <a:r>
            <a:rPr lang="en-US" sz="3000" kern="1200" dirty="0">
              <a:latin typeface="Aharoni" panose="02010803020104030203" pitchFamily="2" charset="-79"/>
              <a:cs typeface="Aharoni" panose="02010803020104030203" pitchFamily="2" charset="-79"/>
            </a:rPr>
            <a:t> Bloggers</a:t>
          </a:r>
        </a:p>
      </dsp:txBody>
      <dsp:txXfrm>
        <a:off x="57787" y="395091"/>
        <a:ext cx="2665308" cy="1560349"/>
      </dsp:txXfrm>
    </dsp:sp>
    <dsp:sp modelId="{C4C4A68A-1277-B24C-9BCB-02CCF69B3199}">
      <dsp:nvSpPr>
        <dsp:cNvPr id="0" name=""/>
        <dsp:cNvSpPr/>
      </dsp:nvSpPr>
      <dsp:spPr>
        <a:xfrm>
          <a:off x="3047880" y="832729"/>
          <a:ext cx="585628" cy="685074"/>
        </a:xfrm>
        <a:prstGeom prst="mathMinus">
          <a:avLst/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3047880" y="969744"/>
        <a:ext cx="409940" cy="411044"/>
      </dsp:txXfrm>
    </dsp:sp>
    <dsp:sp modelId="{075842BB-60AD-5948-AF13-7B341AAA8407}">
      <dsp:nvSpPr>
        <dsp:cNvPr id="0" name=""/>
        <dsp:cNvSpPr/>
      </dsp:nvSpPr>
      <dsp:spPr>
        <a:xfrm>
          <a:off x="3876600" y="346546"/>
          <a:ext cx="2762398" cy="1657439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Aharoni" panose="02010803020104030203" pitchFamily="2" charset="-79"/>
              <a:cs typeface="Aharoni" panose="02010803020104030203" pitchFamily="2" charset="-79"/>
            </a:rPr>
            <a:t>Post Dataset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Bauhaus 93" pitchFamily="82" charset="77"/>
              <a:cs typeface="Aharoni" panose="02010803020104030203" pitchFamily="2" charset="-79"/>
            </a:rPr>
            <a:t>19464</a:t>
          </a:r>
          <a:r>
            <a:rPr lang="en-US" sz="3000" kern="1200" dirty="0">
              <a:latin typeface="Aharoni" panose="02010803020104030203" pitchFamily="2" charset="-79"/>
              <a:cs typeface="Aharoni" panose="02010803020104030203" pitchFamily="2" charset="-79"/>
            </a:rPr>
            <a:t> Posts</a:t>
          </a:r>
          <a:endParaRPr lang="en-US" sz="3000" kern="1200" dirty="0"/>
        </a:p>
      </dsp:txBody>
      <dsp:txXfrm>
        <a:off x="3925145" y="395091"/>
        <a:ext cx="2665308" cy="1560349"/>
      </dsp:txXfrm>
    </dsp:sp>
    <dsp:sp modelId="{FFACEE9E-80EA-044F-93A9-CBFEF655D5D3}">
      <dsp:nvSpPr>
        <dsp:cNvPr id="0" name=""/>
        <dsp:cNvSpPr/>
      </dsp:nvSpPr>
      <dsp:spPr>
        <a:xfrm>
          <a:off x="6915239" y="832729"/>
          <a:ext cx="585628" cy="685074"/>
        </a:xfrm>
        <a:prstGeom prst="mathMinus">
          <a:avLst/>
        </a:prstGeom>
        <a:solidFill>
          <a:schemeClr val="accent6">
            <a:shade val="90000"/>
            <a:hueOff val="321387"/>
            <a:satOff val="-12653"/>
            <a:lumOff val="251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915239" y="969744"/>
        <a:ext cx="409940" cy="411044"/>
      </dsp:txXfrm>
    </dsp:sp>
    <dsp:sp modelId="{BFE11E41-AD77-084A-9A15-35B94A1155DD}">
      <dsp:nvSpPr>
        <dsp:cNvPr id="0" name=""/>
        <dsp:cNvSpPr/>
      </dsp:nvSpPr>
      <dsp:spPr>
        <a:xfrm>
          <a:off x="7743958" y="346546"/>
          <a:ext cx="2762398" cy="1657439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Aharoni" panose="02010803020104030203" pitchFamily="2" charset="-79"/>
              <a:cs typeface="Aharoni" panose="02010803020104030203" pitchFamily="2" charset="-79"/>
            </a:rPr>
            <a:t>Comment Dataset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Bauhaus 93" pitchFamily="82" charset="77"/>
              <a:cs typeface="Aharoni" panose="02010803020104030203" pitchFamily="2" charset="-79"/>
            </a:rPr>
            <a:t>746561</a:t>
          </a:r>
          <a:r>
            <a:rPr lang="en-US" sz="3000" kern="1200" dirty="0">
              <a:latin typeface="Aharoni" panose="02010803020104030203" pitchFamily="2" charset="-79"/>
              <a:cs typeface="Aharoni" panose="02010803020104030203" pitchFamily="2" charset="-79"/>
            </a:rPr>
            <a:t> Posts</a:t>
          </a:r>
          <a:endParaRPr lang="en-US" sz="3000" kern="1200" dirty="0"/>
        </a:p>
      </dsp:txBody>
      <dsp:txXfrm>
        <a:off x="7792503" y="395091"/>
        <a:ext cx="2665308" cy="15603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3232F-4F8F-AB48-9104-C28A5E9FFCD5}">
      <dsp:nvSpPr>
        <dsp:cNvPr id="0" name=""/>
        <dsp:cNvSpPr/>
      </dsp:nvSpPr>
      <dsp:spPr>
        <a:xfrm rot="16200000">
          <a:off x="1541688" y="-381"/>
          <a:ext cx="3178968" cy="3179731"/>
        </a:xfrm>
        <a:prstGeom prst="upArrow">
          <a:avLst>
            <a:gd name="adj1" fmla="val 50000"/>
            <a:gd name="adj2" fmla="val 3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Aharoni" panose="02010803020104030203" pitchFamily="2" charset="-79"/>
              <a:cs typeface="Aharoni" panose="02010803020104030203" pitchFamily="2" charset="-79"/>
            </a:rPr>
            <a:t>Negative</a:t>
          </a:r>
        </a:p>
      </dsp:txBody>
      <dsp:txXfrm rot="5400000">
        <a:off x="2097626" y="794742"/>
        <a:ext cx="2623412" cy="1589484"/>
      </dsp:txXfrm>
    </dsp:sp>
    <dsp:sp modelId="{6D8CF42A-EFF7-604D-A6FB-2DB710C9D22E}">
      <dsp:nvSpPr>
        <dsp:cNvPr id="0" name=""/>
        <dsp:cNvSpPr/>
      </dsp:nvSpPr>
      <dsp:spPr>
        <a:xfrm rot="5400000">
          <a:off x="7431901" y="1571"/>
          <a:ext cx="3178968" cy="3178968"/>
        </a:xfrm>
        <a:prstGeom prst="upArrow">
          <a:avLst>
            <a:gd name="adj1" fmla="val 50000"/>
            <a:gd name="adj2" fmla="val 3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Aharoni" panose="02010803020104030203" pitchFamily="2" charset="-79"/>
              <a:cs typeface="Aharoni" panose="02010803020104030203" pitchFamily="2" charset="-79"/>
            </a:rPr>
            <a:t>Positive</a:t>
          </a:r>
        </a:p>
      </dsp:txBody>
      <dsp:txXfrm rot="-5400000">
        <a:off x="7431902" y="796313"/>
        <a:ext cx="2622649" cy="15894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5E6F9-741D-754C-B039-9F03C24E1F8A}">
      <dsp:nvSpPr>
        <dsp:cNvPr id="0" name=""/>
        <dsp:cNvSpPr/>
      </dsp:nvSpPr>
      <dsp:spPr>
        <a:xfrm>
          <a:off x="838516" y="282836"/>
          <a:ext cx="3655123" cy="3655123"/>
        </a:xfrm>
        <a:prstGeom prst="pie">
          <a:avLst>
            <a:gd name="adj1" fmla="val 16200000"/>
            <a:gd name="adj2" fmla="val 180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haroni" panose="02010803020104030203" pitchFamily="2" charset="-79"/>
              <a:cs typeface="Aharoni" panose="02010803020104030203" pitchFamily="2" charset="-79"/>
            </a:rPr>
            <a:t>Diversity</a:t>
          </a:r>
        </a:p>
      </dsp:txBody>
      <dsp:txXfrm>
        <a:off x="2764853" y="1057375"/>
        <a:ext cx="1305401" cy="1087834"/>
      </dsp:txXfrm>
    </dsp:sp>
    <dsp:sp modelId="{A1FBBAC0-5C6F-DF4B-9E37-06518468029A}">
      <dsp:nvSpPr>
        <dsp:cNvPr id="0" name=""/>
        <dsp:cNvSpPr/>
      </dsp:nvSpPr>
      <dsp:spPr>
        <a:xfrm>
          <a:off x="763238" y="413377"/>
          <a:ext cx="3655123" cy="3655123"/>
        </a:xfrm>
        <a:prstGeom prst="pie">
          <a:avLst>
            <a:gd name="adj1" fmla="val 1800000"/>
            <a:gd name="adj2" fmla="val 9000000"/>
          </a:avLst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haroni" panose="02010803020104030203" pitchFamily="2" charset="-79"/>
              <a:cs typeface="Aharoni" panose="02010803020104030203" pitchFamily="2" charset="-79"/>
            </a:rPr>
            <a:t>Readability</a:t>
          </a:r>
        </a:p>
      </dsp:txBody>
      <dsp:txXfrm>
        <a:off x="1633505" y="2784856"/>
        <a:ext cx="1958102" cy="957294"/>
      </dsp:txXfrm>
    </dsp:sp>
    <dsp:sp modelId="{7A7DFB3B-301B-F849-81BF-59818B0BCB75}">
      <dsp:nvSpPr>
        <dsp:cNvPr id="0" name=""/>
        <dsp:cNvSpPr/>
      </dsp:nvSpPr>
      <dsp:spPr>
        <a:xfrm>
          <a:off x="687959" y="282836"/>
          <a:ext cx="3655123" cy="3655123"/>
        </a:xfrm>
        <a:prstGeom prst="pie">
          <a:avLst>
            <a:gd name="adj1" fmla="val 9000000"/>
            <a:gd name="adj2" fmla="val 16200000"/>
          </a:avLst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haroni" panose="02010803020104030203" pitchFamily="2" charset="-79"/>
              <a:cs typeface="Aharoni" panose="02010803020104030203" pitchFamily="2" charset="-79"/>
            </a:rPr>
            <a:t>Structure</a:t>
          </a:r>
        </a:p>
      </dsp:txBody>
      <dsp:txXfrm>
        <a:off x="1111345" y="1057375"/>
        <a:ext cx="1305401" cy="1087834"/>
      </dsp:txXfrm>
    </dsp:sp>
    <dsp:sp modelId="{5A10B78E-1B2D-8942-B037-072671E225A8}">
      <dsp:nvSpPr>
        <dsp:cNvPr id="0" name=""/>
        <dsp:cNvSpPr/>
      </dsp:nvSpPr>
      <dsp:spPr>
        <a:xfrm>
          <a:off x="612548" y="56567"/>
          <a:ext cx="4107663" cy="4107663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8D553-82D2-4044-8D18-7E91E022531C}">
      <dsp:nvSpPr>
        <dsp:cNvPr id="0" name=""/>
        <dsp:cNvSpPr/>
      </dsp:nvSpPr>
      <dsp:spPr>
        <a:xfrm>
          <a:off x="536968" y="186876"/>
          <a:ext cx="4107663" cy="4107663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6">
            <a:shade val="90000"/>
            <a:hueOff val="160693"/>
            <a:satOff val="-6326"/>
            <a:lumOff val="125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05A7A7-184F-1240-BCFB-1908FAD781FE}">
      <dsp:nvSpPr>
        <dsp:cNvPr id="0" name=""/>
        <dsp:cNvSpPr/>
      </dsp:nvSpPr>
      <dsp:spPr>
        <a:xfrm>
          <a:off x="461388" y="56567"/>
          <a:ext cx="4107663" cy="4107663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6">
            <a:shade val="90000"/>
            <a:hueOff val="321387"/>
            <a:satOff val="-12653"/>
            <a:lumOff val="251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CE8287-8620-BD42-810E-11BA071D9415}">
      <dsp:nvSpPr>
        <dsp:cNvPr id="0" name=""/>
        <dsp:cNvSpPr/>
      </dsp:nvSpPr>
      <dsp:spPr>
        <a:xfrm>
          <a:off x="0" y="1139349"/>
          <a:ext cx="3108960" cy="3108960"/>
        </a:xfrm>
        <a:prstGeom prst="ellipse">
          <a:avLst/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9637B-E356-1E4A-BEE8-DEF2CA536981}">
      <dsp:nvSpPr>
        <dsp:cNvPr id="0" name=""/>
        <dsp:cNvSpPr/>
      </dsp:nvSpPr>
      <dsp:spPr>
        <a:xfrm>
          <a:off x="621792" y="1761141"/>
          <a:ext cx="1865376" cy="1865376"/>
        </a:xfrm>
        <a:prstGeom prst="ellipse">
          <a:avLst/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67690-B086-6345-8F4D-F584C0104B68}">
      <dsp:nvSpPr>
        <dsp:cNvPr id="0" name=""/>
        <dsp:cNvSpPr/>
      </dsp:nvSpPr>
      <dsp:spPr>
        <a:xfrm>
          <a:off x="1243584" y="2382933"/>
          <a:ext cx="621792" cy="621792"/>
        </a:xfrm>
        <a:prstGeom prst="ellipse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B780A-4E15-6243-A826-BFE02A0AA495}">
      <dsp:nvSpPr>
        <dsp:cNvPr id="0" name=""/>
        <dsp:cNvSpPr/>
      </dsp:nvSpPr>
      <dsp:spPr>
        <a:xfrm>
          <a:off x="3627120" y="103028"/>
          <a:ext cx="1554480" cy="906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2794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haroni" panose="02010803020104030203" pitchFamily="2" charset="-79"/>
              <a:cs typeface="Aharoni" panose="02010803020104030203" pitchFamily="2" charset="-79"/>
            </a:rPr>
            <a:t>Keywor</a:t>
          </a:r>
          <a:r>
            <a:rPr lang="en-US" altLang="zh-CN" sz="2200" kern="1200" dirty="0">
              <a:latin typeface="Aharoni" panose="02010803020104030203" pitchFamily="2" charset="-79"/>
              <a:cs typeface="Aharoni" panose="02010803020104030203" pitchFamily="2" charset="-79"/>
            </a:rPr>
            <a:t>ds</a:t>
          </a:r>
          <a:endParaRPr lang="en-US" sz="22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627120" y="103028"/>
        <a:ext cx="1554480" cy="906780"/>
      </dsp:txXfrm>
    </dsp:sp>
    <dsp:sp modelId="{940C2E98-C550-7447-B278-2DB13589F0B7}">
      <dsp:nvSpPr>
        <dsp:cNvPr id="0" name=""/>
        <dsp:cNvSpPr/>
      </dsp:nvSpPr>
      <dsp:spPr>
        <a:xfrm>
          <a:off x="3238500" y="556418"/>
          <a:ext cx="38862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2DF4E-BB7C-3140-8B32-0DA056CDD527}">
      <dsp:nvSpPr>
        <dsp:cNvPr id="0" name=""/>
        <dsp:cNvSpPr/>
      </dsp:nvSpPr>
      <dsp:spPr>
        <a:xfrm rot="5400000">
          <a:off x="1327266" y="784150"/>
          <a:ext cx="2136891" cy="1682465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8FA8C3-8F40-AE45-BB8E-4A64C661B99D}">
      <dsp:nvSpPr>
        <dsp:cNvPr id="0" name=""/>
        <dsp:cNvSpPr/>
      </dsp:nvSpPr>
      <dsp:spPr>
        <a:xfrm>
          <a:off x="3627120" y="1009809"/>
          <a:ext cx="1554480" cy="906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2794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haroni" panose="02010803020104030203" pitchFamily="2" charset="-79"/>
              <a:cs typeface="Aharoni" panose="02010803020104030203" pitchFamily="2" charset="-79"/>
            </a:rPr>
            <a:t>Topics</a:t>
          </a:r>
        </a:p>
      </dsp:txBody>
      <dsp:txXfrm>
        <a:off x="3627120" y="1009809"/>
        <a:ext cx="1554480" cy="906780"/>
      </dsp:txXfrm>
    </dsp:sp>
    <dsp:sp modelId="{FB532A32-344C-C240-83DF-8F7957C1CB16}">
      <dsp:nvSpPr>
        <dsp:cNvPr id="0" name=""/>
        <dsp:cNvSpPr/>
      </dsp:nvSpPr>
      <dsp:spPr>
        <a:xfrm>
          <a:off x="3238500" y="1463199"/>
          <a:ext cx="38862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5EC4B-2297-2C49-92AA-2B5D6893F3E0}">
      <dsp:nvSpPr>
        <dsp:cNvPr id="0" name=""/>
        <dsp:cNvSpPr/>
      </dsp:nvSpPr>
      <dsp:spPr>
        <a:xfrm rot="5400000">
          <a:off x="1785942" y="1676784"/>
          <a:ext cx="1665158" cy="1236847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4DC606-B8F2-8F43-B848-8CCF3131A5AB}">
      <dsp:nvSpPr>
        <dsp:cNvPr id="0" name=""/>
        <dsp:cNvSpPr/>
      </dsp:nvSpPr>
      <dsp:spPr>
        <a:xfrm>
          <a:off x="3627120" y="1916589"/>
          <a:ext cx="1554480" cy="906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2794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haroni" panose="02010803020104030203" pitchFamily="2" charset="-79"/>
              <a:cs typeface="Aharoni" panose="02010803020104030203" pitchFamily="2" charset="-79"/>
            </a:rPr>
            <a:t>Posts</a:t>
          </a:r>
        </a:p>
      </dsp:txBody>
      <dsp:txXfrm>
        <a:off x="3627120" y="1916589"/>
        <a:ext cx="1554480" cy="906780"/>
      </dsp:txXfrm>
    </dsp:sp>
    <dsp:sp modelId="{755F1652-F881-F841-882C-9A2F4C125D16}">
      <dsp:nvSpPr>
        <dsp:cNvPr id="0" name=""/>
        <dsp:cNvSpPr/>
      </dsp:nvSpPr>
      <dsp:spPr>
        <a:xfrm>
          <a:off x="3238500" y="2369979"/>
          <a:ext cx="38862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16FE6C-4FA3-0143-A376-4CA07FBC103E}">
      <dsp:nvSpPr>
        <dsp:cNvPr id="0" name=""/>
        <dsp:cNvSpPr/>
      </dsp:nvSpPr>
      <dsp:spPr>
        <a:xfrm rot="5400000">
          <a:off x="2245187" y="2568693"/>
          <a:ext cx="1189695" cy="79123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2E6C7-187D-EC40-A9F0-3E1F411E3321}" type="datetimeFigureOut">
              <a:rPr lang="en-US" smtClean="0"/>
              <a:t>6/6/20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03EA5-4CD8-7B42-A73C-CF447C38A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67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techcrunch</a:t>
            </a:r>
            <a:endParaRPr lang="en-US" altLang="zh-CN" dirty="0"/>
          </a:p>
          <a:p>
            <a:r>
              <a:rPr lang="en-US" altLang="zh-CN" dirty="0"/>
              <a:t>107</a:t>
            </a:r>
          </a:p>
          <a:p>
            <a:r>
              <a:rPr lang="en-US" altLang="zh-CN" dirty="0"/>
              <a:t>19thousand</a:t>
            </a:r>
          </a:p>
          <a:p>
            <a:r>
              <a:rPr lang="en-US" dirty="0"/>
              <a:t>Sentiment-&gt;comments-&gt;avg post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03EA5-4CD8-7B42-A73C-CF447C38A0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53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Sentiment comment</a:t>
            </a:r>
          </a:p>
          <a:p>
            <a:r>
              <a:rPr lang="en-US" dirty="0"/>
              <a:t>Average post </a:t>
            </a:r>
          </a:p>
          <a:p>
            <a:r>
              <a:rPr lang="en-US" dirty="0"/>
              <a:t>(-1,1)</a:t>
            </a:r>
          </a:p>
          <a:p>
            <a:r>
              <a:rPr lang="en-US" dirty="0"/>
              <a:t>The more close 1, positive, -1, negative, 0 neutral</a:t>
            </a:r>
          </a:p>
          <a:p>
            <a:r>
              <a:rPr lang="en-US" dirty="0"/>
              <a:t>Sentiment of readers </a:t>
            </a:r>
          </a:p>
          <a:p>
            <a:r>
              <a:rPr lang="en-US" dirty="0" err="1"/>
              <a:t>indep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03EA5-4CD8-7B42-A73C-CF447C38A0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77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 columns -&gt; indicators 3 parts</a:t>
            </a:r>
          </a:p>
          <a:p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Structure Complexity: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 Word Length, Average Sentence Length By Word, Punctuation Count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Vocabulary Richness Features</a:t>
            </a:r>
            <a:endParaRPr lang="en-US" dirty="0"/>
          </a:p>
          <a:p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Understandability</a:t>
            </a:r>
          </a:p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Gave different scores for diff indicators -&gt; representing diff writing styles</a:t>
            </a:r>
            <a:endParaRPr lang="en-US" dirty="0"/>
          </a:p>
          <a:p>
            <a:r>
              <a:rPr lang="en-US" dirty="0"/>
              <a:t>dep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03EA5-4CD8-7B42-A73C-CF447C38A0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78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Clustered 20 topics topic 16</a:t>
            </a:r>
          </a:p>
          <a:p>
            <a:r>
              <a:rPr lang="en-US" dirty="0"/>
              <a:t>Before regression, transformed topic indicators as 20 categorical variables</a:t>
            </a:r>
          </a:p>
          <a:p>
            <a:r>
              <a:rPr lang="en-US" dirty="0"/>
              <a:t>Each post only before to one category, which is its main topics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Scatter plot topics, influence of posts</a:t>
            </a:r>
          </a:p>
          <a:p>
            <a:r>
              <a:rPr lang="en-US" dirty="0"/>
              <a:t>dep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03EA5-4CD8-7B42-A73C-CF447C38A0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09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Deleted duplicated variables</a:t>
            </a:r>
          </a:p>
          <a:p>
            <a:r>
              <a:rPr lang="en-US" dirty="0"/>
              <a:t>Writing styles</a:t>
            </a:r>
            <a:r>
              <a:rPr lang="en-US" dirty="0">
                <a:latin typeface="+mn-lt"/>
                <a:cs typeface="+mn-cs"/>
              </a:rPr>
              <a:t> </a:t>
            </a:r>
          </a:p>
          <a:p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Structure Complexity: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 Word Length, Average Sentence Length By Word, Punctuation Count</a:t>
            </a:r>
            <a:endParaRPr lang="en-US" dirty="0"/>
          </a:p>
          <a:p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Understandability</a:t>
            </a:r>
          </a:p>
          <a:p>
            <a:r>
              <a:rPr lang="en-US" dirty="0"/>
              <a:t>high-related with each other</a:t>
            </a:r>
          </a:p>
          <a:p>
            <a:endParaRPr lang="en-US" dirty="0"/>
          </a:p>
          <a:p>
            <a:r>
              <a:rPr lang="en-US" dirty="0"/>
              <a:t>Regression </a:t>
            </a:r>
          </a:p>
          <a:p>
            <a:r>
              <a:rPr lang="en-US" dirty="0"/>
              <a:t>Mean absolute error</a:t>
            </a:r>
          </a:p>
          <a:p>
            <a:r>
              <a:rPr lang="en-US" dirty="0"/>
              <a:t>Linear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03EA5-4CD8-7B42-A73C-CF447C38A0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13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177A-CB2B-9141-856E-DE6E76657E19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6EAA-22E7-EE4C-8731-4BA5671A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99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177A-CB2B-9141-856E-DE6E76657E19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6EAA-22E7-EE4C-8731-4BA5671A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8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177A-CB2B-9141-856E-DE6E76657E19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6EAA-22E7-EE4C-8731-4BA5671A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12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177A-CB2B-9141-856E-DE6E76657E19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6EAA-22E7-EE4C-8731-4BA5671A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6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177A-CB2B-9141-856E-DE6E76657E19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6EAA-22E7-EE4C-8731-4BA5671A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9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177A-CB2B-9141-856E-DE6E76657E19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6EAA-22E7-EE4C-8731-4BA5671A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7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177A-CB2B-9141-856E-DE6E76657E19}" type="datetimeFigureOut">
              <a:rPr lang="en-US" smtClean="0"/>
              <a:t>6/6/20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6EAA-22E7-EE4C-8731-4BA5671A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177A-CB2B-9141-856E-DE6E76657E19}" type="datetimeFigureOut">
              <a:rPr lang="en-US" smtClean="0"/>
              <a:t>6/6/20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6EAA-22E7-EE4C-8731-4BA5671A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2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177A-CB2B-9141-856E-DE6E76657E19}" type="datetimeFigureOut">
              <a:rPr lang="en-US" smtClean="0"/>
              <a:t>6/6/20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6EAA-22E7-EE4C-8731-4BA5671A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6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177A-CB2B-9141-856E-DE6E76657E19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6EAA-22E7-EE4C-8731-4BA5671A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2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177A-CB2B-9141-856E-DE6E76657E19}" type="datetimeFigureOut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46EAA-22E7-EE4C-8731-4BA5671A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7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D177A-CB2B-9141-856E-DE6E76657E19}" type="datetimeFigureOut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46EAA-22E7-EE4C-8731-4BA5671A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30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A4BC08-34EC-124D-AB43-6B2194B11D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39673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445C0-0BA2-674A-AA4C-A8C08FED5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Transform</a:t>
            </a:r>
            <a:r>
              <a:rPr lang="zh-CN" alt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Valuable</a:t>
            </a:r>
            <a:r>
              <a:rPr lang="zh-CN" alt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Readership</a:t>
            </a:r>
            <a:br>
              <a:rPr lang="en-US" altLang="zh-CN" sz="4800" b="1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altLang="zh-CN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into</a:t>
            </a:r>
            <a:r>
              <a:rPr lang="zh-CN" alt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Value</a:t>
            </a:r>
            <a:endParaRPr lang="en-US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6B27A-766E-1F47-A3C8-7F421278E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Natural Language Processing on TechCrunch Blogs and Bloggers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51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83"/>
    </mc:Choice>
    <mc:Fallback xmlns="">
      <p:transition spd="slow" advTm="878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917CD52B-D482-474B-B3EA-043A112F4FB8}"/>
              </a:ext>
            </a:extLst>
          </p:cNvPr>
          <p:cNvSpPr txBox="1">
            <a:spLocks/>
          </p:cNvSpPr>
          <p:nvPr/>
        </p:nvSpPr>
        <p:spPr>
          <a:xfrm>
            <a:off x="365284" y="484632"/>
            <a:ext cx="11461432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4B6F7917-6E88-6A4C-B2E5-32989FAB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Analysis – Topic Modeling</a:t>
            </a:r>
            <a:endParaRPr lang="en-US" dirty="0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C29FCBC5-C614-4847-B335-E68FA7AD85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Extract</a:t>
            </a:r>
            <a:r>
              <a:rPr lang="zh-CN" alt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Topics</a:t>
            </a:r>
            <a:r>
              <a:rPr lang="zh-CN" alt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from</a:t>
            </a:r>
            <a:r>
              <a:rPr lang="zh-CN" alt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Posts</a:t>
            </a:r>
          </a:p>
          <a:p>
            <a:r>
              <a:rPr lang="en-US" altLang="zh-CN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Posts</a:t>
            </a:r>
            <a:r>
              <a:rPr lang="zh-CN" alt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are</a:t>
            </a:r>
            <a:r>
              <a:rPr lang="zh-CN" alt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composed</a:t>
            </a:r>
            <a:r>
              <a:rPr lang="zh-CN" alt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by</a:t>
            </a:r>
            <a:r>
              <a:rPr lang="zh-CN" alt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Topics</a:t>
            </a:r>
          </a:p>
          <a:p>
            <a:r>
              <a:rPr lang="en-US" altLang="zh-CN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Topics</a:t>
            </a:r>
            <a:r>
              <a:rPr lang="zh-CN" alt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are</a:t>
            </a:r>
            <a:r>
              <a:rPr lang="zh-CN" alt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composed</a:t>
            </a:r>
            <a:r>
              <a:rPr lang="zh-CN" alt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by</a:t>
            </a:r>
            <a:r>
              <a:rPr lang="zh-CN" alt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Keywords</a:t>
            </a:r>
          </a:p>
          <a:p>
            <a:endParaRPr lang="en-US" altLang="zh-CN" sz="2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  <a:p>
            <a:r>
              <a:rPr lang="en-US" altLang="zh-CN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Topic</a:t>
            </a:r>
            <a:r>
              <a:rPr lang="zh-CN" alt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b="1" dirty="0">
                <a:latin typeface="Bauhaus 93" pitchFamily="82" charset="77"/>
                <a:cs typeface="Aharoni" panose="02010803020104030203" pitchFamily="2" charset="-79"/>
              </a:rPr>
              <a:t>16: </a:t>
            </a: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Event + Startup + Launch + Conference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B90259B-AC80-F046-A109-B8064E61DAC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7487683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59512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FFB3E3D-C514-1E41-9C28-5F695EFE3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94000"/>
            <a:ext cx="12192000" cy="4064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92E421D-2BC3-BD4E-929A-55FBFD5D4B6E}"/>
              </a:ext>
            </a:extLst>
          </p:cNvPr>
          <p:cNvSpPr/>
          <p:nvPr/>
        </p:nvSpPr>
        <p:spPr>
          <a:xfrm>
            <a:off x="0" y="2707482"/>
            <a:ext cx="12192000" cy="4150518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B6A56-8330-8D4F-B8F7-9507A1C0C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Analysis – EDA and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1642B-E021-EB49-BEB8-E34541C7F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310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For Influence</a:t>
            </a:r>
          </a:p>
          <a:p>
            <a:pPr marL="0" indent="0">
              <a:buNone/>
            </a:pP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Identify most influential variables</a:t>
            </a:r>
          </a:p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Correlation</a:t>
            </a:r>
          </a:p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Visualization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AC1A5-B941-2C4A-A7DB-5D250076C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2160" y="1825625"/>
            <a:ext cx="63398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For Reader’s Reaction</a:t>
            </a:r>
          </a:p>
          <a:p>
            <a:pPr marL="0" indent="0">
              <a:buNone/>
            </a:pP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Identify what contributes to reader’s reaction</a:t>
            </a:r>
          </a:p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Linear</a:t>
            </a:r>
            <a:r>
              <a:rPr lang="zh-CN" alt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3200" dirty="0">
                <a:latin typeface="Aharoni" panose="02010803020104030203" pitchFamily="2" charset="-79"/>
                <a:cs typeface="Aharoni" panose="02010803020104030203" pitchFamily="2" charset="-79"/>
              </a:rPr>
              <a:t>Regression</a:t>
            </a:r>
          </a:p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Regression</a:t>
            </a:r>
            <a:r>
              <a:rPr lang="zh-CN" alt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3200" dirty="0">
                <a:latin typeface="Aharoni" panose="02010803020104030203" pitchFamily="2" charset="-79"/>
                <a:cs typeface="Aharoni" panose="02010803020104030203" pitchFamily="2" charset="-79"/>
              </a:rPr>
              <a:t>Tree</a:t>
            </a:r>
          </a:p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Gradient</a:t>
            </a:r>
            <a:r>
              <a:rPr lang="zh-CN" alt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3200" dirty="0">
                <a:latin typeface="Aharoni" panose="02010803020104030203" pitchFamily="2" charset="-79"/>
                <a:cs typeface="Aharoni" panose="02010803020104030203" pitchFamily="2" charset="-79"/>
              </a:rPr>
              <a:t>Boost</a:t>
            </a:r>
            <a:r>
              <a:rPr lang="zh-CN" alt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3200" dirty="0">
                <a:latin typeface="Aharoni" panose="02010803020104030203" pitchFamily="2" charset="-79"/>
                <a:cs typeface="Aharoni" panose="02010803020104030203" pitchFamily="2" charset="-79"/>
              </a:rPr>
              <a:t>Regression</a:t>
            </a:r>
            <a:r>
              <a:rPr lang="zh-CN" alt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3200" dirty="0">
                <a:latin typeface="Aharoni" panose="02010803020104030203" pitchFamily="2" charset="-79"/>
                <a:cs typeface="Aharoni" panose="02010803020104030203" pitchFamily="2" charset="-79"/>
              </a:rPr>
              <a:t>Tree</a:t>
            </a:r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1460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2337-91BA-DE4A-A60D-EC27DA88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Conclusion – For Influence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7BFB2-F56E-B546-8B0C-777C8C3E3E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Most Influential Topics</a:t>
            </a:r>
          </a:p>
          <a:p>
            <a:r>
              <a:rPr lang="en-US" altLang="zh-CN" sz="2000" b="1" dirty="0">
                <a:latin typeface="Aharoni" panose="02010803020104030203" pitchFamily="2" charset="-79"/>
                <a:cs typeface="Aharoni" panose="02010803020104030203" pitchFamily="2" charset="-79"/>
              </a:rPr>
              <a:t>Topic</a:t>
            </a:r>
            <a:r>
              <a:rPr lang="zh-CN" altLang="en-US" sz="20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000" b="1" dirty="0">
                <a:latin typeface="Bauhaus 93" pitchFamily="82" charset="77"/>
                <a:cs typeface="Aharoni" panose="02010803020104030203" pitchFamily="2" charset="-79"/>
              </a:rPr>
              <a:t>16: </a:t>
            </a:r>
            <a:r>
              <a:rPr lang="en-US" sz="2000" b="1" dirty="0">
                <a:latin typeface="Aharoni" panose="02010803020104030203" pitchFamily="2" charset="-79"/>
                <a:cs typeface="Aharoni" panose="02010803020104030203" pitchFamily="2" charset="-79"/>
              </a:rPr>
              <a:t>Event + Startup + Launch + Conference</a:t>
            </a:r>
          </a:p>
          <a:p>
            <a:r>
              <a:rPr lang="en-US" sz="2000" b="1" dirty="0">
                <a:latin typeface="Aharoni" panose="02010803020104030203" pitchFamily="2" charset="-79"/>
                <a:cs typeface="Aharoni" panose="02010803020104030203" pitchFamily="2" charset="-79"/>
              </a:rPr>
              <a:t>Topic </a:t>
            </a:r>
            <a:r>
              <a:rPr lang="en-US" altLang="zh-CN" sz="2000" b="1" dirty="0">
                <a:latin typeface="Bauhaus 93" pitchFamily="82" charset="77"/>
                <a:cs typeface="Aharoni" panose="02010803020104030203" pitchFamily="2" charset="-79"/>
              </a:rPr>
              <a:t>18: </a:t>
            </a:r>
            <a:r>
              <a:rPr lang="en-US" sz="2000" b="1" dirty="0">
                <a:latin typeface="Aharoni" panose="02010803020104030203" pitchFamily="2" charset="-79"/>
                <a:cs typeface="Aharoni" panose="02010803020104030203" pitchFamily="2" charset="-79"/>
              </a:rPr>
              <a:t>Social + Network + Friend + Share</a:t>
            </a:r>
          </a:p>
          <a:p>
            <a:endParaRPr lang="en-US" sz="2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Recommendation</a:t>
            </a:r>
          </a:p>
          <a:p>
            <a:pPr marL="0" indent="0">
              <a:buNone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Partner with advertiser and content sponsor to promote Devices and Social Network products</a:t>
            </a:r>
          </a:p>
          <a:p>
            <a:pPr marL="0" indent="0">
              <a:buNone/>
            </a:pPr>
            <a:endParaRPr lang="en-US" sz="2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image8.png" descr="A picture containing sitting, bird, flock, white&#10;&#10;Description automatically generated">
            <a:extLst>
              <a:ext uri="{FF2B5EF4-FFF2-40B4-BE49-F238E27FC236}">
                <a16:creationId xmlns:a16="http://schemas.microsoft.com/office/drawing/2014/main" id="{AE367C11-8B83-014A-9B6A-70A0FE3F09BA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172200" y="2051295"/>
            <a:ext cx="5181600" cy="389999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610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2337-91BA-DE4A-A60D-EC27DA88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Conclusion – For Reader Reaction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7BFB2-F56E-B546-8B0C-777C8C3E3E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Most Preferable Features</a:t>
            </a:r>
          </a:p>
          <a:p>
            <a:r>
              <a:rPr lang="en-US" altLang="zh-CN" sz="2000" b="1" dirty="0">
                <a:latin typeface="Aharoni" panose="02010803020104030203" pitchFamily="2" charset="-79"/>
                <a:cs typeface="Aharoni" panose="02010803020104030203" pitchFamily="2" charset="-79"/>
              </a:rPr>
              <a:t>Longer Words &amp; Shorter Sentence</a:t>
            </a:r>
            <a:endParaRPr lang="en-US" sz="2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Higher Vocabulary Richness</a:t>
            </a:r>
            <a:endParaRPr lang="en-US" sz="2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000" b="1" dirty="0">
                <a:latin typeface="Aharoni" panose="02010803020104030203" pitchFamily="2" charset="-79"/>
                <a:cs typeface="Aharoni" panose="02010803020104030203" pitchFamily="2" charset="-79"/>
              </a:rPr>
              <a:t>Better Readability</a:t>
            </a:r>
          </a:p>
          <a:p>
            <a:endParaRPr lang="en-US" sz="2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Recommendation</a:t>
            </a:r>
          </a:p>
          <a:p>
            <a:pPr marL="0" indent="0">
              <a:buNone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Train its blogger to focus on these features to write more attractive blogs</a:t>
            </a:r>
          </a:p>
          <a:p>
            <a:pPr marL="0" indent="0">
              <a:buNone/>
            </a:pPr>
            <a:endParaRPr lang="en-US" sz="2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1EF9A8-2C56-114D-9876-16672B965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3599"/>
              </p:ext>
            </p:extLst>
          </p:nvPr>
        </p:nvGraphicFramePr>
        <p:xfrm>
          <a:off x="6563137" y="1852932"/>
          <a:ext cx="4399726" cy="43513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30534">
                  <a:extLst>
                    <a:ext uri="{9D8B030D-6E8A-4147-A177-3AD203B41FA5}">
                      <a16:colId xmlns:a16="http://schemas.microsoft.com/office/drawing/2014/main" val="2241358398"/>
                    </a:ext>
                  </a:extLst>
                </a:gridCol>
                <a:gridCol w="869192">
                  <a:extLst>
                    <a:ext uri="{9D8B030D-6E8A-4147-A177-3AD203B41FA5}">
                      <a16:colId xmlns:a16="http://schemas.microsoft.com/office/drawing/2014/main" val="2245129552"/>
                    </a:ext>
                  </a:extLst>
                </a:gridCol>
              </a:tblGrid>
              <a:tr h="2580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</a:rPr>
                        <a:t>Feature</a:t>
                      </a:r>
                      <a:endParaRPr lang="en-US" sz="1700" dirty="0">
                        <a:effectLst/>
                      </a:endParaRPr>
                    </a:p>
                  </a:txBody>
                  <a:tcPr marL="64517" marR="64517" marT="43012" marB="4301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Importance</a:t>
                      </a:r>
                      <a:endParaRPr lang="en-US" sz="1700">
                        <a:effectLst/>
                      </a:endParaRPr>
                    </a:p>
                  </a:txBody>
                  <a:tcPr marL="64517" marR="64517" marT="43012" marB="43012"/>
                </a:tc>
                <a:extLst>
                  <a:ext uri="{0D108BD9-81ED-4DB2-BD59-A6C34878D82A}">
                    <a16:rowId xmlns:a16="http://schemas.microsoft.com/office/drawing/2014/main" val="2360150970"/>
                  </a:ext>
                </a:extLst>
              </a:tr>
              <a:tr h="2580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Number of comments</a:t>
                      </a:r>
                      <a:endParaRPr lang="en-US" sz="1700">
                        <a:effectLst/>
                      </a:endParaRPr>
                    </a:p>
                  </a:txBody>
                  <a:tcPr marL="64517" marR="64517" marT="43012" marB="4301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0.11065</a:t>
                      </a:r>
                      <a:endParaRPr lang="en-US" sz="1700">
                        <a:effectLst/>
                      </a:endParaRPr>
                    </a:p>
                  </a:txBody>
                  <a:tcPr marL="64517" marR="64517" marT="43012" marB="43012"/>
                </a:tc>
                <a:extLst>
                  <a:ext uri="{0D108BD9-81ED-4DB2-BD59-A6C34878D82A}">
                    <a16:rowId xmlns:a16="http://schemas.microsoft.com/office/drawing/2014/main" val="4138487187"/>
                  </a:ext>
                </a:extLst>
              </a:tr>
              <a:tr h="3494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Number of retrieved inlinks</a:t>
                      </a:r>
                      <a:endParaRPr lang="en-US" sz="1700">
                        <a:effectLst/>
                      </a:endParaRPr>
                    </a:p>
                  </a:txBody>
                  <a:tcPr marL="64517" marR="64517" marT="43012" marB="4301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0.08365</a:t>
                      </a:r>
                      <a:endParaRPr lang="en-US" sz="1700">
                        <a:effectLst/>
                      </a:endParaRPr>
                    </a:p>
                  </a:txBody>
                  <a:tcPr marL="64517" marR="64517" marT="43012" marB="43012"/>
                </a:tc>
                <a:extLst>
                  <a:ext uri="{0D108BD9-81ED-4DB2-BD59-A6C34878D82A}">
                    <a16:rowId xmlns:a16="http://schemas.microsoft.com/office/drawing/2014/main" val="2144216880"/>
                  </a:ext>
                </a:extLst>
              </a:tr>
              <a:tr h="3494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MEIBI score</a:t>
                      </a:r>
                      <a:endParaRPr lang="en-US" sz="1700">
                        <a:effectLst/>
                      </a:endParaRPr>
                    </a:p>
                  </a:txBody>
                  <a:tcPr marL="64517" marR="64517" marT="43012" marB="4301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0.08333</a:t>
                      </a:r>
                      <a:endParaRPr lang="en-US" sz="1700">
                        <a:effectLst/>
                      </a:endParaRPr>
                    </a:p>
                  </a:txBody>
                  <a:tcPr marL="64517" marR="64517" marT="43012" marB="43012"/>
                </a:tc>
                <a:extLst>
                  <a:ext uri="{0D108BD9-81ED-4DB2-BD59-A6C34878D82A}">
                    <a16:rowId xmlns:a16="http://schemas.microsoft.com/office/drawing/2014/main" val="1179021747"/>
                  </a:ext>
                </a:extLst>
              </a:tr>
              <a:tr h="3494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topic_0</a:t>
                      </a:r>
                      <a:endParaRPr lang="en-US" sz="1700">
                        <a:effectLst/>
                      </a:endParaRPr>
                    </a:p>
                  </a:txBody>
                  <a:tcPr marL="64517" marR="64517" marT="43012" marB="4301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0.07735</a:t>
                      </a:r>
                      <a:endParaRPr lang="en-US" sz="1700">
                        <a:effectLst/>
                      </a:endParaRPr>
                    </a:p>
                  </a:txBody>
                  <a:tcPr marL="64517" marR="64517" marT="43012" marB="43012"/>
                </a:tc>
                <a:extLst>
                  <a:ext uri="{0D108BD9-81ED-4DB2-BD59-A6C34878D82A}">
                    <a16:rowId xmlns:a16="http://schemas.microsoft.com/office/drawing/2014/main" val="2530198500"/>
                  </a:ext>
                </a:extLst>
              </a:tr>
              <a:tr h="3494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Post Length (#words)</a:t>
                      </a:r>
                      <a:endParaRPr lang="en-US" sz="1700">
                        <a:effectLst/>
                      </a:endParaRPr>
                    </a:p>
                  </a:txBody>
                  <a:tcPr marL="64517" marR="64517" marT="43012" marB="4301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0.07583</a:t>
                      </a:r>
                      <a:endParaRPr lang="en-US" sz="1700">
                        <a:effectLst/>
                      </a:endParaRPr>
                    </a:p>
                  </a:txBody>
                  <a:tcPr marL="64517" marR="64517" marT="43012" marB="43012"/>
                </a:tc>
                <a:extLst>
                  <a:ext uri="{0D108BD9-81ED-4DB2-BD59-A6C34878D82A}">
                    <a16:rowId xmlns:a16="http://schemas.microsoft.com/office/drawing/2014/main" val="549226211"/>
                  </a:ext>
                </a:extLst>
              </a:tr>
              <a:tr h="3494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dihapax ( Hapax DisLegemena(Sichel’s Measure))</a:t>
                      </a:r>
                      <a:endParaRPr lang="en-US" sz="1700">
                        <a:effectLst/>
                      </a:endParaRPr>
                    </a:p>
                  </a:txBody>
                  <a:tcPr marL="64517" marR="64517" marT="43012" marB="4301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0.06864</a:t>
                      </a:r>
                      <a:endParaRPr lang="en-US" sz="1700">
                        <a:effectLst/>
                      </a:endParaRPr>
                    </a:p>
                  </a:txBody>
                  <a:tcPr marL="64517" marR="64517" marT="43012" marB="43012"/>
                </a:tc>
                <a:extLst>
                  <a:ext uri="{0D108BD9-81ED-4DB2-BD59-A6C34878D82A}">
                    <a16:rowId xmlns:a16="http://schemas.microsoft.com/office/drawing/2014/main" val="1019165719"/>
                  </a:ext>
                </a:extLst>
              </a:tr>
              <a:tr h="3494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meanwl (Average Word Length)</a:t>
                      </a:r>
                      <a:endParaRPr lang="en-US" sz="1700">
                        <a:effectLst/>
                      </a:endParaRPr>
                    </a:p>
                  </a:txBody>
                  <a:tcPr marL="64517" marR="64517" marT="43012" marB="4301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0.06770</a:t>
                      </a:r>
                      <a:endParaRPr lang="en-US" sz="1700">
                        <a:effectLst/>
                      </a:endParaRPr>
                    </a:p>
                  </a:txBody>
                  <a:tcPr marL="64517" marR="64517" marT="43012" marB="43012"/>
                </a:tc>
                <a:extLst>
                  <a:ext uri="{0D108BD9-81ED-4DB2-BD59-A6C34878D82A}">
                    <a16:rowId xmlns:a16="http://schemas.microsoft.com/office/drawing/2014/main" val="2857329914"/>
                  </a:ext>
                </a:extLst>
              </a:tr>
              <a:tr h="3494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 err="1">
                          <a:effectLst/>
                        </a:rPr>
                        <a:t>meansl</a:t>
                      </a:r>
                      <a:r>
                        <a:rPr lang="en-US" sz="1100" u="none" strike="noStrike" dirty="0">
                          <a:effectLst/>
                        </a:rPr>
                        <a:t> (Average Sentence Length By Character)</a:t>
                      </a:r>
                      <a:endParaRPr lang="en-US" sz="1700" dirty="0">
                        <a:effectLst/>
                      </a:endParaRPr>
                    </a:p>
                  </a:txBody>
                  <a:tcPr marL="64517" marR="64517" marT="43012" marB="4301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0.06214</a:t>
                      </a:r>
                      <a:endParaRPr lang="en-US" sz="1700">
                        <a:effectLst/>
                      </a:endParaRPr>
                    </a:p>
                  </a:txBody>
                  <a:tcPr marL="64517" marR="64517" marT="43012" marB="43012"/>
                </a:tc>
                <a:extLst>
                  <a:ext uri="{0D108BD9-81ED-4DB2-BD59-A6C34878D82A}">
                    <a16:rowId xmlns:a16="http://schemas.microsoft.com/office/drawing/2014/main" val="2630847766"/>
                  </a:ext>
                </a:extLst>
              </a:tr>
              <a:tr h="3494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D (Dale Chall Readability)</a:t>
                      </a:r>
                      <a:endParaRPr lang="en-US" sz="1700">
                        <a:effectLst/>
                      </a:endParaRPr>
                    </a:p>
                  </a:txBody>
                  <a:tcPr marL="64517" marR="64517" marT="43012" marB="4301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0.06178</a:t>
                      </a:r>
                      <a:endParaRPr lang="en-US" sz="1700">
                        <a:effectLst/>
                      </a:endParaRPr>
                    </a:p>
                  </a:txBody>
                  <a:tcPr marL="64517" marR="64517" marT="43012" marB="43012"/>
                </a:tc>
                <a:extLst>
                  <a:ext uri="{0D108BD9-81ED-4DB2-BD59-A6C34878D82A}">
                    <a16:rowId xmlns:a16="http://schemas.microsoft.com/office/drawing/2014/main" val="838244969"/>
                  </a:ext>
                </a:extLst>
              </a:tr>
              <a:tr h="3494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S (Simpson's Index)</a:t>
                      </a:r>
                      <a:endParaRPr lang="en-US" sz="1700">
                        <a:effectLst/>
                      </a:endParaRPr>
                    </a:p>
                  </a:txBody>
                  <a:tcPr marL="64517" marR="64517" marT="43012" marB="4301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0.05941</a:t>
                      </a:r>
                      <a:endParaRPr lang="en-US" sz="1700">
                        <a:effectLst/>
                      </a:endParaRPr>
                    </a:p>
                  </a:txBody>
                  <a:tcPr marL="64517" marR="64517" marT="43012" marB="43012"/>
                </a:tc>
                <a:extLst>
                  <a:ext uri="{0D108BD9-81ED-4DB2-BD59-A6C34878D82A}">
                    <a16:rowId xmlns:a16="http://schemas.microsoft.com/office/drawing/2014/main" val="3449805416"/>
                  </a:ext>
                </a:extLst>
              </a:tr>
              <a:tr h="34050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p (Punctuation Count)</a:t>
                      </a:r>
                      <a:endParaRPr lang="en-US" sz="1700">
                        <a:effectLst/>
                      </a:endParaRPr>
                    </a:p>
                  </a:txBody>
                  <a:tcPr marL="64517" marR="64517" marT="43012" marB="4301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0.05757</a:t>
                      </a:r>
                      <a:endParaRPr lang="en-US" sz="1700">
                        <a:effectLst/>
                      </a:endParaRPr>
                    </a:p>
                  </a:txBody>
                  <a:tcPr marL="64517" marR="64517" marT="43012" marB="43012"/>
                </a:tc>
                <a:extLst>
                  <a:ext uri="{0D108BD9-81ED-4DB2-BD59-A6C34878D82A}">
                    <a16:rowId xmlns:a16="http://schemas.microsoft.com/office/drawing/2014/main" val="3978211439"/>
                  </a:ext>
                </a:extLst>
              </a:tr>
              <a:tr h="3494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</a:rPr>
                        <a:t>TTratio (Hapax Legomenon)</a:t>
                      </a:r>
                      <a:endParaRPr lang="en-US" sz="1700">
                        <a:effectLst/>
                      </a:endParaRPr>
                    </a:p>
                  </a:txBody>
                  <a:tcPr marL="64517" marR="64517" marT="43012" marB="43012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</a:rPr>
                        <a:t>0.05397</a:t>
                      </a:r>
                      <a:endParaRPr lang="en-US" sz="1700" dirty="0">
                        <a:effectLst/>
                      </a:endParaRPr>
                    </a:p>
                  </a:txBody>
                  <a:tcPr marL="64517" marR="64517" marT="43012" marB="43012"/>
                </a:tc>
                <a:extLst>
                  <a:ext uri="{0D108BD9-81ED-4DB2-BD59-A6C34878D82A}">
                    <a16:rowId xmlns:a16="http://schemas.microsoft.com/office/drawing/2014/main" val="381717018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4D8235E-C207-1E4F-80F4-426DCD49F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180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3057-609B-EA4D-A22A-B4CB7CF65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4" y="891539"/>
            <a:ext cx="4898135" cy="134669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Challenges and Future Plans</a:t>
            </a:r>
            <a:endParaRPr lang="en-US" sz="4000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B9846ED-BEEA-41AA-8BBC-1BE6512E5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4" y="2399100"/>
            <a:ext cx="4878978" cy="36450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Comments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altLang="zh-CN" sz="2600" dirty="0">
                <a:latin typeface="Aharoni" panose="02010803020104030203" pitchFamily="2" charset="-79"/>
                <a:cs typeface="Aharoni" panose="02010803020104030203" pitchFamily="2" charset="-79"/>
              </a:rPr>
              <a:t>Like/Unlike</a:t>
            </a:r>
          </a:p>
          <a:p>
            <a:endParaRPr lang="en-US" altLang="zh-CN" sz="2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altLang="zh-CN" sz="2600" dirty="0">
                <a:latin typeface="Aharoni" panose="02010803020104030203" pitchFamily="2" charset="-79"/>
                <a:cs typeface="Aharoni" panose="02010803020104030203" pitchFamily="2" charset="-79"/>
              </a:rPr>
              <a:t>Title</a:t>
            </a:r>
            <a:endParaRPr lang="en-US" altLang="zh-CN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6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F465A002-1BF1-D747-BF79-78984F7638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13" r="-1" b="-1"/>
          <a:stretch/>
        </p:blipFill>
        <p:spPr>
          <a:xfrm>
            <a:off x="6552330" y="891540"/>
            <a:ext cx="5639670" cy="5071110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1794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9">
            <a:extLst>
              <a:ext uri="{FF2B5EF4-FFF2-40B4-BE49-F238E27FC236}">
                <a16:creationId xmlns:a16="http://schemas.microsoft.com/office/drawing/2014/main" id="{AB2FAF3C-F36A-4612-B00B-E737FEB1E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3420AEB-7D6F-4338-9CD8-7B9637617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9551E9D5-67C0-42B0-9796-909C1B9DF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CB4C9E0-236E-426D-88FB-50ACF81BC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A11A9AC-1E25-429F-A3A8-67DED3DF4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6E126C4-E1AC-4DDC-87CB-5D8B4605C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1DE6C75-DCE1-4942-8E8D-ECA1D1773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F5459AD3-234D-4C3B-BD9C-92B3377BD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5593DA70-95B1-425C-BF35-F923099D6F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0514C5B5-A5F4-4421-879B-17D39CA64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65685F-E0CE-4CA0-9ECE-F8AE4F3D5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556BC16-0C87-4FD9-A109-F5AB2056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D9A975C-A4CA-4A81-8CA9-BF5A2995F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B9767C7-72DF-4C7F-8A04-C8D67B715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93F6BB9-0055-42AC-8866-E65D9275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BA9A3435-1B30-4618-BB50-E0369BD07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D60252F-2011-4924-81EC-B25F50634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50B7881-58E3-4C9F-9ADB-04F92D4C4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A90BB2F-2D4A-40BD-90CE-5CF30EC8D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4DA0AE8C-7215-4A64-B19F-3F0F3E6A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Isosceles Triangle 39">
            <a:extLst>
              <a:ext uri="{FF2B5EF4-FFF2-40B4-BE49-F238E27FC236}">
                <a16:creationId xmlns:a16="http://schemas.microsoft.com/office/drawing/2014/main" id="{D8DAE7B8-0656-422E-9515-E1095268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386808"/>
            <a:ext cx="407233" cy="351063"/>
          </a:xfrm>
          <a:prstGeom prst="triangle">
            <a:avLst/>
          </a:prstGeom>
          <a:solidFill>
            <a:srgbClr val="01D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BBA94-FE06-8741-9D8A-F45075CE5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256" y="5074919"/>
            <a:ext cx="8083296" cy="941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Q &amp; 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63DA99-BE95-4C06-82AA-917ED6556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2847" y="954593"/>
            <a:ext cx="6086306" cy="3432215"/>
          </a:xfrm>
          <a:prstGeom prst="rect">
            <a:avLst/>
          </a:prstGeom>
          <a:solidFill>
            <a:schemeClr val="bg1"/>
          </a:solidFill>
          <a:ln w="19050">
            <a:solidFill>
              <a:srgbClr val="01D30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1307AB-5082-5A4E-849D-ECB451E3F7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284" r="-1" b="-1"/>
          <a:stretch/>
        </p:blipFill>
        <p:spPr>
          <a:xfrm>
            <a:off x="3218688" y="1124712"/>
            <a:ext cx="5760720" cy="309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8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CDF2-6EE5-AC4B-8DEB-452FC982F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558" y="2888613"/>
            <a:ext cx="6355442" cy="239045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Table of Content</a:t>
            </a:r>
            <a:b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1. Business Objective and Initiative</a:t>
            </a:r>
            <a:b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2. Measurement</a:t>
            </a:r>
            <a:b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3. Execution</a:t>
            </a:r>
            <a:b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4. Implementation</a:t>
            </a:r>
            <a:b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DC4679-7BE7-C042-854A-EB5BDC15D8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6079"/>
          <a:stretch/>
        </p:blipFill>
        <p:spPr>
          <a:xfrm>
            <a:off x="20" y="10"/>
            <a:ext cx="5836538" cy="5130404"/>
          </a:xfrm>
          <a:custGeom>
            <a:avLst/>
            <a:gdLst/>
            <a:ahLst/>
            <a:cxnLst/>
            <a:rect l="l" t="t" r="r" b="b"/>
            <a:pathLst>
              <a:path w="5836558" h="5130414">
                <a:moveTo>
                  <a:pt x="0" y="0"/>
                </a:moveTo>
                <a:lnTo>
                  <a:pt x="3460503" y="0"/>
                </a:lnTo>
                <a:lnTo>
                  <a:pt x="5836558" y="5130414"/>
                </a:lnTo>
                <a:lnTo>
                  <a:pt x="0" y="51304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4764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3057-609B-EA4D-A22A-B4CB7CF65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4" y="891539"/>
            <a:ext cx="4898135" cy="134669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Business Background</a:t>
            </a:r>
            <a:endParaRPr lang="en-US" sz="4000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B9846ED-BEEA-41AA-8BBC-1BE6512E5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4" y="2399100"/>
            <a:ext cx="4878978" cy="3645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What is TechCrunch?</a:t>
            </a:r>
          </a:p>
          <a:p>
            <a:pPr marL="0" indent="0">
              <a:buNone/>
            </a:pPr>
            <a:r>
              <a:rPr lang="en-US" sz="2000" b="1" dirty="0">
                <a:latin typeface="Aharoni" panose="02010803020104030203" pitchFamily="2" charset="-79"/>
                <a:cs typeface="Aharoni" panose="02010803020104030203" pitchFamily="2" charset="-79"/>
              </a:rPr>
              <a:t>A Leading Technology Media Property</a:t>
            </a:r>
            <a:r>
              <a:rPr lang="zh-CN" altLang="en-US" sz="20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b="1" dirty="0">
                <a:latin typeface="Aharoni" panose="02010803020104030203" pitchFamily="2" charset="-79"/>
                <a:cs typeface="Aharoni" panose="02010803020104030203" pitchFamily="2" charset="-79"/>
              </a:rPr>
              <a:t>With Valuable Readership</a:t>
            </a:r>
          </a:p>
          <a:p>
            <a:r>
              <a:rPr lang="en-US" sz="2200" dirty="0">
                <a:latin typeface="Bauhaus 93" pitchFamily="82" charset="77"/>
                <a:cs typeface="Aharoni" panose="02010803020104030203" pitchFamily="2" charset="-79"/>
              </a:rPr>
              <a:t>13</a:t>
            </a:r>
            <a:r>
              <a:rPr lang="en-US" sz="2200" dirty="0">
                <a:latin typeface="Aharoni" panose="02010803020104030203" pitchFamily="2" charset="-79"/>
                <a:cs typeface="Aharoni" panose="02010803020104030203" pitchFamily="2" charset="-79"/>
              </a:rPr>
              <a:t> million followers</a:t>
            </a:r>
          </a:p>
          <a:p>
            <a:r>
              <a:rPr lang="en-US" sz="2200" dirty="0">
                <a:latin typeface="Bauhaus 93" pitchFamily="82" charset="77"/>
                <a:cs typeface="Aharoni" panose="02010803020104030203" pitchFamily="2" charset="-79"/>
              </a:rPr>
              <a:t>26 </a:t>
            </a:r>
            <a:r>
              <a:rPr lang="en-US" sz="2200" dirty="0">
                <a:latin typeface="Aharoni" panose="02010803020104030203" pitchFamily="2" charset="-79"/>
                <a:cs typeface="Aharoni" panose="02010803020104030203" pitchFamily="2" charset="-79"/>
              </a:rPr>
              <a:t>million monthly page views</a:t>
            </a:r>
          </a:p>
          <a:p>
            <a:r>
              <a:rPr lang="en-US" sz="2200" dirty="0">
                <a:latin typeface="Bauhaus 93" pitchFamily="82" charset="77"/>
                <a:cs typeface="Aharoni" panose="02010803020104030203" pitchFamily="2" charset="-79"/>
              </a:rPr>
              <a:t>19%</a:t>
            </a:r>
            <a:r>
              <a:rPr lang="en-US" sz="2200" dirty="0">
                <a:latin typeface="Aharoni" panose="02010803020104030203" pitchFamily="2" charset="-79"/>
                <a:cs typeface="Aharoni" panose="02010803020104030203" pitchFamily="2" charset="-79"/>
              </a:rPr>
              <a:t> considering themselves influential</a:t>
            </a:r>
          </a:p>
          <a:p>
            <a:r>
              <a:rPr lang="en-US" altLang="zh-CN" sz="2200" dirty="0">
                <a:latin typeface="Bauhaus 93" pitchFamily="82" charset="77"/>
                <a:cs typeface="Aharoni" panose="02010803020104030203" pitchFamily="2" charset="-79"/>
              </a:rPr>
              <a:t>4</a:t>
            </a:r>
            <a:r>
              <a:rPr lang="en-US" sz="2200" dirty="0">
                <a:latin typeface="Bauhaus 93" pitchFamily="82" charset="77"/>
                <a:cs typeface="Aharoni" panose="02010803020104030203" pitchFamily="2" charset="-79"/>
              </a:rPr>
              <a:t>4%</a:t>
            </a:r>
            <a:r>
              <a:rPr lang="en-US" sz="2200" dirty="0">
                <a:latin typeface="Aharoni" panose="02010803020104030203" pitchFamily="2" charset="-79"/>
                <a:cs typeface="Aharoni" panose="02010803020104030203" pitchFamily="2" charset="-79"/>
              </a:rPr>
              <a:t> earn an annual household income of </a:t>
            </a:r>
            <a:r>
              <a:rPr lang="en-US" sz="2200" dirty="0">
                <a:latin typeface="Bauhaus 93" pitchFamily="82" charset="77"/>
                <a:cs typeface="Aharoni" panose="02010803020104030203" pitchFamily="2" charset="-79"/>
              </a:rPr>
              <a:t>$110K+</a:t>
            </a:r>
          </a:p>
        </p:txBody>
      </p:sp>
      <p:pic>
        <p:nvPicPr>
          <p:cNvPr id="26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F560598B-6D91-8F4F-9160-74D9BE0E0C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13" r="-1" b="-1"/>
          <a:stretch/>
        </p:blipFill>
        <p:spPr>
          <a:xfrm>
            <a:off x="6552330" y="891540"/>
            <a:ext cx="5639670" cy="5071110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7858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3057-609B-EA4D-A22A-B4CB7CF65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4" y="891539"/>
            <a:ext cx="4898135" cy="134669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Business</a:t>
            </a:r>
            <a:b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Objective</a:t>
            </a:r>
            <a:endParaRPr lang="en-US" sz="4000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B9846ED-BEEA-41AA-8BBC-1BE6512E5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4" y="2399100"/>
            <a:ext cx="4878978" cy="36450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What Do</a:t>
            </a:r>
            <a:r>
              <a:rPr lang="zh-CN" alt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600" dirty="0">
                <a:latin typeface="Aharoni" panose="02010803020104030203" pitchFamily="2" charset="-79"/>
                <a:cs typeface="Aharoni" panose="02010803020104030203" pitchFamily="2" charset="-79"/>
              </a:rPr>
              <a:t>We</a:t>
            </a:r>
            <a:r>
              <a:rPr lang="zh-CN" alt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600" dirty="0">
                <a:latin typeface="Aharoni" panose="02010803020104030203" pitchFamily="2" charset="-79"/>
                <a:cs typeface="Aharoni" panose="02010803020104030203" pitchFamily="2" charset="-79"/>
              </a:rPr>
              <a:t>Offer?</a:t>
            </a:r>
          </a:p>
          <a:p>
            <a:pPr marL="0" indent="0">
              <a:buNone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Transform Valuable Readership into Value</a:t>
            </a:r>
          </a:p>
          <a:p>
            <a:pPr marL="0" indent="0">
              <a:buNone/>
            </a:pP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Where</a:t>
            </a:r>
            <a:r>
              <a:rPr lang="zh-CN" alt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600" dirty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zh-CN" alt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600" dirty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zh-CN" alt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600" dirty="0">
                <a:latin typeface="Aharoni" panose="02010803020104030203" pitchFamily="2" charset="-79"/>
                <a:cs typeface="Aharoni" panose="02010803020104030203" pitchFamily="2" charset="-79"/>
              </a:rPr>
              <a:t>Value?</a:t>
            </a:r>
          </a:p>
          <a:p>
            <a:r>
              <a:rPr lang="en-US" altLang="zh-CN" sz="2000" dirty="0">
                <a:latin typeface="Aharoni" panose="02010803020104030203" pitchFamily="2" charset="-79"/>
                <a:cs typeface="Aharoni" panose="02010803020104030203" pitchFamily="2" charset="-79"/>
              </a:rPr>
              <a:t>Advertisement</a:t>
            </a:r>
          </a:p>
          <a:p>
            <a:r>
              <a:rPr lang="en-US" altLang="zh-CN" sz="2000" dirty="0">
                <a:latin typeface="Aharoni" panose="02010803020104030203" pitchFamily="2" charset="-79"/>
                <a:cs typeface="Aharoni" panose="02010803020104030203" pitchFamily="2" charset="-79"/>
              </a:rPr>
              <a:t>Sponsored Content</a:t>
            </a:r>
          </a:p>
          <a:p>
            <a:pPr marL="0" indent="0">
              <a:buNone/>
            </a:pPr>
            <a:endParaRPr lang="en-US" altLang="zh-CN" sz="3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6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F465A002-1BF1-D747-BF79-78984F7638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13" r="-1" b="-1"/>
          <a:stretch/>
        </p:blipFill>
        <p:spPr>
          <a:xfrm>
            <a:off x="6552330" y="891540"/>
            <a:ext cx="5639670" cy="5071110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680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014F-558E-464B-A62B-8838AE0A8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Business Initiative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1636F-42A8-4649-97F6-F937BB847B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Attract more Advertiser and Content Sponsor by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The influence of the blog</a:t>
            </a:r>
          </a:p>
          <a:p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The reader’s reaction of the blog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56D6B-0BEF-AB4A-9718-C6D9FA8C7A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altLang="zh-CN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Identify what contributes to influence and reader’s reaction by</a:t>
            </a:r>
          </a:p>
          <a:p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Writing Styles Modeling</a:t>
            </a:r>
          </a:p>
          <a:p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Topic Modeling</a:t>
            </a:r>
          </a:p>
          <a:p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Sentiment Analysis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20D85-14A9-C74F-8F9D-7574F5C21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8" t="143" b="-1"/>
          <a:stretch/>
        </p:blipFill>
        <p:spPr>
          <a:xfrm>
            <a:off x="1" y="-27749"/>
            <a:ext cx="2388846" cy="2478849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8579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014F-558E-464B-A62B-8838AE0A8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Business Measurement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1636F-42A8-4649-97F6-F937BB847B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Direct Measurement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Revenue</a:t>
            </a: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Indirect Measurement</a:t>
            </a:r>
          </a:p>
          <a:p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Influence (Pageviews, Shares, Comments per Blog)</a:t>
            </a:r>
          </a:p>
          <a:p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Reader’s Reaction (Sentiment)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56D6B-0BEF-AB4A-9718-C6D9FA8C7A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pPr marL="0" indent="0">
              <a:buNone/>
            </a:pPr>
            <a:endParaRPr lang="en-US" altLang="zh-CN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Additional Measurement</a:t>
            </a:r>
          </a:p>
          <a:p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User Acquisition (Registration and Subscription)</a:t>
            </a:r>
          </a:p>
          <a:p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User Engagement (Pageviews, Shares, Comments per User)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20D85-14A9-C74F-8F9D-7574F5C21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8" t="143" b="-1"/>
          <a:stretch/>
        </p:blipFill>
        <p:spPr>
          <a:xfrm>
            <a:off x="1" y="-27749"/>
            <a:ext cx="2388846" cy="2478849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16146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5F44-DE0E-E641-9030-6876A8FC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Analysis – Data Characteristics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1A82CAC-8564-0741-B0BC-3439C29C52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2448928"/>
              </p:ext>
            </p:extLst>
          </p:nvPr>
        </p:nvGraphicFramePr>
        <p:xfrm>
          <a:off x="838200" y="4041221"/>
          <a:ext cx="10515600" cy="2350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C09CA413-9227-3541-B52C-12BB6D0E2E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8546286"/>
              </p:ext>
            </p:extLst>
          </p:nvPr>
        </p:nvGraphicFramePr>
        <p:xfrm>
          <a:off x="838200" y="1690688"/>
          <a:ext cx="10515600" cy="2350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Down Arrow 2">
            <a:extLst>
              <a:ext uri="{FF2B5EF4-FFF2-40B4-BE49-F238E27FC236}">
                <a16:creationId xmlns:a16="http://schemas.microsoft.com/office/drawing/2014/main" id="{93976814-6EED-F542-8522-4ED928EB67D1}"/>
              </a:ext>
            </a:extLst>
          </p:cNvPr>
          <p:cNvSpPr/>
          <p:nvPr/>
        </p:nvSpPr>
        <p:spPr>
          <a:xfrm>
            <a:off x="9829800" y="3855720"/>
            <a:ext cx="304800" cy="41148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13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C23F-B676-BD41-AB73-3B4ABE37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Analysis – Sentiment Analysis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D5A6745-DE81-7348-AA24-A3371283A8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863665"/>
              </p:ext>
            </p:extLst>
          </p:nvPr>
        </p:nvGraphicFramePr>
        <p:xfrm>
          <a:off x="0" y="1975105"/>
          <a:ext cx="12192000" cy="3182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49B0F86-8483-E94E-BB6F-15559D59111C}"/>
              </a:ext>
            </a:extLst>
          </p:cNvPr>
          <p:cNvSpPr/>
          <p:nvPr/>
        </p:nvSpPr>
        <p:spPr>
          <a:xfrm>
            <a:off x="4700016" y="2761488"/>
            <a:ext cx="2724912" cy="1609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>
                <a:latin typeface="Aharoni" panose="02010803020104030203" pitchFamily="2" charset="-79"/>
                <a:cs typeface="Aharoni" panose="02010803020104030203" pitchFamily="2" charset="-79"/>
              </a:rPr>
              <a:t>Neutral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EF4E61-D412-934C-B29A-AF9794881C39}"/>
              </a:ext>
            </a:extLst>
          </p:cNvPr>
          <p:cNvSpPr/>
          <p:nvPr/>
        </p:nvSpPr>
        <p:spPr>
          <a:xfrm>
            <a:off x="2985516" y="4579860"/>
            <a:ext cx="622096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000" b="1" dirty="0">
                <a:latin typeface="Bauhaus 93" pitchFamily="82" charset="77"/>
                <a:cs typeface="Aharoni" panose="02010803020104030203" pitchFamily="2" charset="-79"/>
              </a:rPr>
              <a:t>--1              0             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DCAC91-6EEC-9646-89E0-7F7F6CC3575E}"/>
              </a:ext>
            </a:extLst>
          </p:cNvPr>
          <p:cNvSpPr/>
          <p:nvPr/>
        </p:nvSpPr>
        <p:spPr>
          <a:xfrm>
            <a:off x="5134974" y="1899714"/>
            <a:ext cx="185499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000" b="1" dirty="0">
                <a:latin typeface="Aharoni" panose="02010803020104030203" pitchFamily="2" charset="-79"/>
                <a:cs typeface="Aharoni" panose="02010803020104030203" pitchFamily="2" charset="-79"/>
              </a:rPr>
              <a:t>Score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682514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917CD52B-D482-474B-B3EA-043A112F4FB8}"/>
              </a:ext>
            </a:extLst>
          </p:cNvPr>
          <p:cNvSpPr txBox="1">
            <a:spLocks/>
          </p:cNvSpPr>
          <p:nvPr/>
        </p:nvSpPr>
        <p:spPr>
          <a:xfrm>
            <a:off x="365284" y="484632"/>
            <a:ext cx="11461432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4B6F7917-6E88-6A4C-B2E5-32989FAB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Analysis – Writing Styles Modeling</a:t>
            </a:r>
            <a:endParaRPr lang="en-US" dirty="0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C29FCBC5-C614-4847-B335-E68FA7AD85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5A76657E-B513-BA4A-95ED-BA237B72E45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43202576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A1B29C-1B02-544C-B6EA-E85FF5F612CB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Structure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The Structure Complexity</a:t>
            </a: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Diversity</a:t>
            </a:r>
          </a:p>
          <a:p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The Vocabulary Richness</a:t>
            </a:r>
          </a:p>
          <a:p>
            <a:endParaRPr lang="en-US" altLang="zh-CN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Readability</a:t>
            </a:r>
          </a:p>
          <a:p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The Understandability</a:t>
            </a:r>
          </a:p>
          <a:p>
            <a:endParaRPr lang="en-US" altLang="zh-C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2303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598</Words>
  <Application>Microsoft Macintosh PowerPoint</Application>
  <PresentationFormat>Widescreen</PresentationFormat>
  <Paragraphs>181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Aharoni</vt:lpstr>
      <vt:lpstr>Arial</vt:lpstr>
      <vt:lpstr>Bauhaus 93</vt:lpstr>
      <vt:lpstr>Calibri</vt:lpstr>
      <vt:lpstr>Calibri Light</vt:lpstr>
      <vt:lpstr>Office Theme</vt:lpstr>
      <vt:lpstr>Transform Valuable Readership into Value</vt:lpstr>
      <vt:lpstr>Table of Content  1. Business Objective and Initiative  2. Measurement  3. Execution  4. Implementation  </vt:lpstr>
      <vt:lpstr>Business Background</vt:lpstr>
      <vt:lpstr>Business Objective</vt:lpstr>
      <vt:lpstr>Business Initiative</vt:lpstr>
      <vt:lpstr>Business Measurement</vt:lpstr>
      <vt:lpstr>Analysis – Data Characteristics</vt:lpstr>
      <vt:lpstr>Analysis – Sentiment Analysis</vt:lpstr>
      <vt:lpstr>Analysis – Writing Styles Modeling</vt:lpstr>
      <vt:lpstr>Analysis – Topic Modeling</vt:lpstr>
      <vt:lpstr>Analysis – EDA and Regression</vt:lpstr>
      <vt:lpstr>Conclusion – For Influence</vt:lpstr>
      <vt:lpstr>Conclusion – For Reader Reaction</vt:lpstr>
      <vt:lpstr>Challenges and Future Plans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 Valuable Readership into Value</dc:title>
  <dc:creator>Yining Hang</dc:creator>
  <cp:lastModifiedBy>Microsoft Office User</cp:lastModifiedBy>
  <cp:revision>9</cp:revision>
  <dcterms:created xsi:type="dcterms:W3CDTF">2020-06-06T00:17:04Z</dcterms:created>
  <dcterms:modified xsi:type="dcterms:W3CDTF">2020-06-06T16:29:21Z</dcterms:modified>
</cp:coreProperties>
</file>