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85" d="100"/>
          <a:sy n="85" d="100"/>
        </p:scale>
        <p:origin x="381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FFAB191-C155-AA77-4833-42BE5CDF5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798F40E-8341-F7AB-1D2D-1A6FDB184E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752835-3502-BAC2-50EC-ADE0C47F1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5BF534-5EAB-83C3-D61A-949F47A8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3D8776B-F0C9-6F22-CB95-DF91492C4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222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6BC94F-557C-4C82-74E4-706ED841E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05D1DF6-4602-1962-8481-5DC4287F4C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819B57-AE73-A9AB-A254-07B5AF7B3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EAC4E1-FA8B-E2EC-B2ED-88E8CACF1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ACC1D1-5D40-77BB-4D62-80E102DCE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70019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549384E-3899-4265-321D-AAA21C38B4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1A43893-25D8-7849-5105-7BDFA8478B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0AB518C-54E7-9B86-6136-5FD773079B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1BACD5-F90D-6FCE-131C-901C35978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B7DEEF-5DC7-42F4-A0D1-721F550E4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469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3248DD-CB0C-4BB2-7522-A45A6A1D2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89DF2A-F354-6410-E191-EAAE86A7E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07210AF-6FA9-2641-C174-4F0653015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F0DE00D-5842-2933-FCC6-50EE68AED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A422B4-D929-A753-59C5-0F788EB89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29479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13D07F-E511-3D98-0471-B392EEA20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E504EDC-C58B-C709-97C7-ADA3063BDA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F7D3E7-E28F-1B06-38B2-BE49A7C8F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4423F4-57F3-CE0D-A37D-D6DEE65DA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54562E7-6EF1-6F27-11FE-742D57D7E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32099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29EFD6-21EA-50BA-D486-C4767610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F41C4F3-5EA5-D6AF-AD98-078BA5DE88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ABE1C2-FA16-3D84-071D-42E99AF9B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8B147A-8803-9107-7AAD-259033708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FEC0E57-438E-D4B5-BA81-7BBADF7FB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4819CFC-9A73-E46E-9815-6123B85E5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170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EA2A39-9DDE-0F3F-87E8-E93EEF9BA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8DB37E1-2588-6BC7-53AD-9EE7308371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91BD25-89E5-F910-C676-8637929D4F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745E749-0C5C-487C-473A-AB06DEDD27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320974-7CD9-C11F-9900-BD6F490B5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7CF2C12C-5873-B31D-A2AB-164A2A396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3136413-322E-DF90-7D43-F914B666E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75FCF8-2497-40BB-E597-7EA0CFA60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9666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82FCE9-ED6B-B59A-1D9B-6D951CF06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37A4DC1-1C75-49D0-0458-21A7231D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7304D4-5588-A645-5F00-60793DFD8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B345E92-AE70-05BE-8A9A-76F647D36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7308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0918F6A-2C3D-4003-04A5-D651FD94C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F238655-C9D2-7AF8-AB75-195C35BC6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E9E4A08-0A63-31DE-A3D5-172BF55A6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0753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95975F3-7BAD-1D76-66D5-23295DF1C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3A187-A8EA-24D2-7D66-A3B1850F98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F30905-FF1F-E67B-AFCB-160A637950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B76D83-41B1-A1FA-FB6A-136C65A4E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8A792D-7822-703B-2AC2-4E2DBF240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3EE4B37-B7A9-9830-BD98-F90A5E3C9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47616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FEC68B-2BF2-99AE-FD8E-D4003746F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C6BF62C-6313-38AD-4374-3F4FD5129D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8B22C7-77D7-E99A-4FC0-CC295A6C8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5D4759E-12C5-102A-6AC4-538DB9878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496248-EAF6-2C0C-E8C5-1E6F367A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7E4D1E7-DE80-FBA7-7704-667D1A4B3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9487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0F96A1E0-B6F5-CA56-BC31-74B149556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6AF428-BDDF-040E-7B21-73C6C6B02E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3D38E-A6D1-CE7B-ECAC-E2D9472248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EF1593-C1C6-4CB8-B2F2-0E5341D38D74}" type="datetimeFigureOut">
              <a:rPr lang="zh-CN" altLang="en-US" smtClean="0"/>
              <a:t>2025/6/23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BB1C13-C0FD-646D-D05F-6B41D285FB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D498833-57DD-0014-ED72-5768289541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79AB71-CA50-4742-AA1B-46177EF28D8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9424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2A278D-2852-4AD2-009E-36CD83E9822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E034DD-AA8C-A689-EDB7-EB9D5E4C7A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19323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1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哲昊 朱</dc:creator>
  <cp:lastModifiedBy>哲昊 朱</cp:lastModifiedBy>
  <cp:revision>1</cp:revision>
  <dcterms:created xsi:type="dcterms:W3CDTF">2025-06-23T14:45:24Z</dcterms:created>
  <dcterms:modified xsi:type="dcterms:W3CDTF">2025-06-23T14:45:35Z</dcterms:modified>
</cp:coreProperties>
</file>